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2"/>
    <p:sldMasterId id="2147483680" r:id="rId3"/>
  </p:sldMasterIdLst>
  <p:notesMasterIdLst>
    <p:notesMasterId r:id="rId26"/>
  </p:notesMasterIdLst>
  <p:handoutMasterIdLst>
    <p:handoutMasterId r:id="rId27"/>
  </p:handoutMasterIdLst>
  <p:sldIdLst>
    <p:sldId id="639" r:id="rId4"/>
    <p:sldId id="646" r:id="rId5"/>
    <p:sldId id="641" r:id="rId6"/>
    <p:sldId id="643" r:id="rId7"/>
    <p:sldId id="645" r:id="rId8"/>
    <p:sldId id="647" r:id="rId9"/>
    <p:sldId id="664" r:id="rId10"/>
    <p:sldId id="648" r:id="rId11"/>
    <p:sldId id="649" r:id="rId12"/>
    <p:sldId id="650" r:id="rId13"/>
    <p:sldId id="651" r:id="rId14"/>
    <p:sldId id="652" r:id="rId15"/>
    <p:sldId id="655" r:id="rId16"/>
    <p:sldId id="656" r:id="rId17"/>
    <p:sldId id="657" r:id="rId18"/>
    <p:sldId id="658" r:id="rId19"/>
    <p:sldId id="659" r:id="rId20"/>
    <p:sldId id="663" r:id="rId21"/>
    <p:sldId id="666" r:id="rId22"/>
    <p:sldId id="665" r:id="rId23"/>
    <p:sldId id="661" r:id="rId24"/>
    <p:sldId id="668" r:id="rId25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D0D0D"/>
    <a:srgbClr val="FFFFFF"/>
    <a:srgbClr val="009788"/>
    <a:srgbClr val="7EC234"/>
    <a:srgbClr val="92CE0C"/>
    <a:srgbClr val="7CBF33"/>
    <a:srgbClr val="FF9300"/>
    <a:srgbClr val="78AA0A"/>
    <a:srgbClr val="ABF1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1" autoAdjust="0"/>
    <p:restoredTop sz="94660" autoAdjust="0"/>
  </p:normalViewPr>
  <p:slideViewPr>
    <p:cSldViewPr>
      <p:cViewPr varScale="1">
        <p:scale>
          <a:sx n="92" d="100"/>
          <a:sy n="92" d="100"/>
        </p:scale>
        <p:origin x="642" y="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4" d="100"/>
        <a:sy n="174" d="100"/>
      </p:scale>
      <p:origin x="0" y="-6978"/>
    </p:cViewPr>
  </p:sorterViewPr>
  <p:notesViewPr>
    <p:cSldViewPr>
      <p:cViewPr varScale="1">
        <p:scale>
          <a:sx n="70" d="100"/>
          <a:sy n="70" d="100"/>
        </p:scale>
        <p:origin x="32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1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0F9915-062F-4AC6-9BB6-69E8BCDBFC53}" type="doc">
      <dgm:prSet loTypeId="urn:microsoft.com/office/officeart/2008/layout/LinedList" loCatId="list" qsTypeId="urn:microsoft.com/office/officeart/2005/8/quickstyle/simple5#1" qsCatId="simple" csTypeId="urn:microsoft.com/office/officeart/2005/8/colors/colorful2#1" csCatId="colorful" phldr="1"/>
      <dgm:spPr/>
      <dgm:t>
        <a:bodyPr/>
        <a:lstStyle/>
        <a:p>
          <a:endParaRPr lang="zh-CN" altLang="en-US"/>
        </a:p>
      </dgm:t>
    </dgm:pt>
    <dgm:pt modelId="{56EC4E39-2230-4EDC-92F5-A14CE8BD9AEF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掌握冷链物流在物流发展领域的地位和意义</a:t>
          </a:r>
          <a:endParaRPr lang="zh-CN" altLang="en-US" dirty="0"/>
        </a:p>
      </dgm:t>
    </dgm:pt>
    <dgm:pt modelId="{E62E4E4E-296A-4897-965F-DBD8AF56AB60}" type="parTrans" cxnId="{FFCC57A8-47AC-4137-B078-A448785E296B}">
      <dgm:prSet/>
      <dgm:spPr/>
      <dgm:t>
        <a:bodyPr/>
        <a:lstStyle/>
        <a:p>
          <a:endParaRPr lang="zh-CN" altLang="en-US"/>
        </a:p>
      </dgm:t>
    </dgm:pt>
    <dgm:pt modelId="{13259A66-F3A4-4711-A7E4-C617A37A7DA3}" type="sibTrans" cxnId="{FFCC57A8-47AC-4137-B078-A448785E296B}">
      <dgm:prSet/>
      <dgm:spPr/>
      <dgm:t>
        <a:bodyPr/>
        <a:lstStyle/>
        <a:p>
          <a:endParaRPr lang="zh-CN" altLang="en-US"/>
        </a:p>
      </dgm:t>
    </dgm:pt>
    <dgm:pt modelId="{3987664F-416D-4025-B71C-1FCF899F8A62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掌握冷链物流适应的范围及其作用</a:t>
          </a:r>
          <a:endParaRPr lang="zh-CN" altLang="en-US" dirty="0"/>
        </a:p>
      </dgm:t>
    </dgm:pt>
    <dgm:pt modelId="{E9627018-92F2-4A1D-9186-3DBB35BB1A6F}" type="parTrans" cxnId="{56D04DB1-BBAA-4679-A2AA-F4F38D73F34B}">
      <dgm:prSet/>
      <dgm:spPr/>
      <dgm:t>
        <a:bodyPr/>
        <a:lstStyle/>
        <a:p>
          <a:endParaRPr lang="zh-CN" altLang="en-US"/>
        </a:p>
      </dgm:t>
    </dgm:pt>
    <dgm:pt modelId="{A5BE9E20-A829-4E03-8328-08E5B98AD0EB}" type="sibTrans" cxnId="{56D04DB1-BBAA-4679-A2AA-F4F38D73F34B}">
      <dgm:prSet/>
      <dgm:spPr/>
      <dgm:t>
        <a:bodyPr/>
        <a:lstStyle/>
        <a:p>
          <a:endParaRPr lang="zh-CN" altLang="en-US"/>
        </a:p>
      </dgm:t>
    </dgm:pt>
    <dgm:pt modelId="{E9E80C74-F485-46C9-804C-36DDE392B8CD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了解冷链物流在中国的发展中所存在的问题及发展趋势</a:t>
          </a:r>
          <a:endParaRPr lang="zh-CN" altLang="en-US" dirty="0"/>
        </a:p>
      </dgm:t>
    </dgm:pt>
    <dgm:pt modelId="{EB5C2509-ED98-49D2-891C-5424E0571005}" type="parTrans" cxnId="{70CE2B27-D065-47BC-AF6E-3A6493E4E664}">
      <dgm:prSet/>
      <dgm:spPr/>
      <dgm:t>
        <a:bodyPr/>
        <a:lstStyle/>
        <a:p>
          <a:endParaRPr lang="zh-CN" altLang="en-US"/>
        </a:p>
      </dgm:t>
    </dgm:pt>
    <dgm:pt modelId="{37179E20-00A1-4C51-92B9-8DF0B6A75F4D}" type="sibTrans" cxnId="{70CE2B27-D065-47BC-AF6E-3A6493E4E664}">
      <dgm:prSet/>
      <dgm:spPr/>
      <dgm:t>
        <a:bodyPr/>
        <a:lstStyle/>
        <a:p>
          <a:endParaRPr lang="zh-CN" altLang="en-US"/>
        </a:p>
      </dgm:t>
    </dgm:pt>
    <dgm:pt modelId="{72F2C1F1-C1E2-47DB-A32D-995D1139820E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理解食品冷藏链的价值构成及现代果品物流的冷链模式</a:t>
          </a:r>
          <a:endParaRPr lang="zh-CN" altLang="en-US" dirty="0"/>
        </a:p>
      </dgm:t>
    </dgm:pt>
    <dgm:pt modelId="{18A466FD-8364-4FF6-8B99-72E09ECB519C}" type="parTrans" cxnId="{68E3D4F0-C06F-45B9-8E70-E956D72EFD74}">
      <dgm:prSet/>
      <dgm:spPr/>
      <dgm:t>
        <a:bodyPr/>
        <a:lstStyle/>
        <a:p>
          <a:endParaRPr lang="zh-CN" altLang="en-US"/>
        </a:p>
      </dgm:t>
    </dgm:pt>
    <dgm:pt modelId="{17B7A5B5-FAEB-4C96-89C7-2E3C8B9B7C86}" type="sibTrans" cxnId="{68E3D4F0-C06F-45B9-8E70-E956D72EFD74}">
      <dgm:prSet/>
      <dgm:spPr/>
      <dgm:t>
        <a:bodyPr/>
        <a:lstStyle/>
        <a:p>
          <a:endParaRPr lang="zh-CN" altLang="en-US"/>
        </a:p>
      </dgm:t>
    </dgm:pt>
    <dgm:pt modelId="{3BBCFE0D-5C65-4663-939C-51A8C293CFA0}">
      <dgm:prSet phldrT="[文本]"/>
      <dgm:spPr/>
      <dgm:t>
        <a:bodyPr/>
        <a:lstStyle/>
        <a:p>
          <a:r>
            <a:rPr lang="en-US" altLang="en-US" dirty="0" smtClean="0"/>
            <a:t>5.</a:t>
          </a:r>
          <a:r>
            <a:rPr lang="zh-CN" altLang="en-US" dirty="0" smtClean="0"/>
            <a:t>了解绿色物流的发展对策及物流与环境的关系</a:t>
          </a:r>
          <a:endParaRPr lang="zh-CN" altLang="en-US" dirty="0"/>
        </a:p>
      </dgm:t>
    </dgm:pt>
    <dgm:pt modelId="{EEA1C73F-A3AB-48DB-AB16-13511BBA88DD}" type="parTrans" cxnId="{5E153BC9-CB15-4A61-9B84-A343445D0C49}">
      <dgm:prSet/>
      <dgm:spPr/>
      <dgm:t>
        <a:bodyPr/>
        <a:lstStyle/>
        <a:p>
          <a:endParaRPr lang="zh-CN" altLang="en-US"/>
        </a:p>
      </dgm:t>
    </dgm:pt>
    <dgm:pt modelId="{4F590077-B4EE-4367-8A8B-017CC2FDE816}" type="sibTrans" cxnId="{5E153BC9-CB15-4A61-9B84-A343445D0C49}">
      <dgm:prSet/>
      <dgm:spPr/>
      <dgm:t>
        <a:bodyPr/>
        <a:lstStyle/>
        <a:p>
          <a:endParaRPr lang="zh-CN" altLang="en-US"/>
        </a:p>
      </dgm:t>
    </dgm:pt>
    <dgm:pt modelId="{C7B918F2-90E7-4353-8F32-B0583E344092}">
      <dgm:prSet phldrT="[文本]"/>
      <dgm:spPr/>
      <dgm:t>
        <a:bodyPr/>
        <a:lstStyle/>
        <a:p>
          <a:r>
            <a:rPr lang="en-US" altLang="en-US" dirty="0" smtClean="0"/>
            <a:t>7.</a:t>
          </a:r>
          <a:r>
            <a:rPr lang="zh-CN" altLang="en-US" dirty="0" smtClean="0"/>
            <a:t>掌握电子商务和物流的关系</a:t>
          </a:r>
          <a:endParaRPr lang="zh-CN" altLang="en-US" dirty="0"/>
        </a:p>
      </dgm:t>
    </dgm:pt>
    <dgm:pt modelId="{9FC44CC6-62BB-4AFB-A2D8-AD6EC321E560}" type="parTrans" cxnId="{4684FFB8-A471-459F-AED7-2DB06E80288D}">
      <dgm:prSet/>
      <dgm:spPr/>
      <dgm:t>
        <a:bodyPr/>
        <a:lstStyle/>
        <a:p>
          <a:endParaRPr lang="zh-CN" altLang="en-US"/>
        </a:p>
      </dgm:t>
    </dgm:pt>
    <dgm:pt modelId="{32528069-8BAC-44F7-A105-3FA922B0A684}" type="sibTrans" cxnId="{4684FFB8-A471-459F-AED7-2DB06E80288D}">
      <dgm:prSet/>
      <dgm:spPr/>
      <dgm:t>
        <a:bodyPr/>
        <a:lstStyle/>
        <a:p>
          <a:endParaRPr lang="zh-CN" altLang="en-US"/>
        </a:p>
      </dgm:t>
    </dgm:pt>
    <dgm:pt modelId="{5FD2B1BB-1DD0-40B5-93B3-E36DABC19536}">
      <dgm:prSet phldrT="[文本]"/>
      <dgm:spPr/>
      <dgm:t>
        <a:bodyPr/>
        <a:lstStyle/>
        <a:p>
          <a:r>
            <a:rPr lang="en-US" altLang="en-US" dirty="0" smtClean="0"/>
            <a:t>6.</a:t>
          </a:r>
          <a:r>
            <a:rPr lang="zh-CN" altLang="en-US" dirty="0" smtClean="0"/>
            <a:t>掌握电子商务的概念、类型</a:t>
          </a:r>
          <a:endParaRPr lang="zh-CN" altLang="en-US" dirty="0"/>
        </a:p>
      </dgm:t>
    </dgm:pt>
    <dgm:pt modelId="{DD005AD4-8C23-49BD-B462-F2EB87670581}" type="parTrans" cxnId="{9A907FB5-F4B9-4C4E-B98A-5EE0889E86B5}">
      <dgm:prSet/>
      <dgm:spPr/>
      <dgm:t>
        <a:bodyPr/>
        <a:lstStyle/>
        <a:p>
          <a:endParaRPr lang="zh-CN" altLang="en-US"/>
        </a:p>
      </dgm:t>
    </dgm:pt>
    <dgm:pt modelId="{6A8DE2E9-E0B6-4DBD-9656-5B238FF425A6}" type="sibTrans" cxnId="{9A907FB5-F4B9-4C4E-B98A-5EE0889E86B5}">
      <dgm:prSet/>
      <dgm:spPr/>
      <dgm:t>
        <a:bodyPr/>
        <a:lstStyle/>
        <a:p>
          <a:endParaRPr lang="zh-CN" altLang="en-US"/>
        </a:p>
      </dgm:t>
    </dgm:pt>
    <dgm:pt modelId="{BC77AA71-53E4-4CDE-9A1B-1511EE090985}">
      <dgm:prSet phldrT="[文本]"/>
      <dgm:spPr/>
      <dgm:t>
        <a:bodyPr/>
        <a:lstStyle/>
        <a:p>
          <a:r>
            <a:rPr lang="en-US" altLang="en-US" dirty="0" smtClean="0"/>
            <a:t>8.</a:t>
          </a:r>
          <a:r>
            <a:rPr lang="zh-CN" altLang="en-US" dirty="0" smtClean="0"/>
            <a:t>掌握物流金融的发展趋势</a:t>
          </a:r>
          <a:endParaRPr lang="zh-CN" altLang="en-US" dirty="0"/>
        </a:p>
      </dgm:t>
    </dgm:pt>
    <dgm:pt modelId="{0DC4121F-31CE-4849-A776-24F6449D2121}" type="parTrans" cxnId="{27AA9572-0CBB-404F-A068-AD7875B21382}">
      <dgm:prSet/>
      <dgm:spPr/>
      <dgm:t>
        <a:bodyPr/>
        <a:lstStyle/>
        <a:p>
          <a:endParaRPr lang="zh-CN" altLang="en-US"/>
        </a:p>
      </dgm:t>
    </dgm:pt>
    <dgm:pt modelId="{03C23E1D-C8A0-4D33-BCB0-610114136024}" type="sibTrans" cxnId="{27AA9572-0CBB-404F-A068-AD7875B21382}">
      <dgm:prSet/>
      <dgm:spPr/>
      <dgm:t>
        <a:bodyPr/>
        <a:lstStyle/>
        <a:p>
          <a:endParaRPr lang="zh-CN" altLang="en-US"/>
        </a:p>
      </dgm:t>
    </dgm:pt>
    <dgm:pt modelId="{3F995800-53F4-415A-910F-FEDEB5BB9B14}" type="pres">
      <dgm:prSet presAssocID="{D90F9915-062F-4AC6-9BB6-69E8BCDBFC5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7ED9229C-3AF3-45DC-A916-443063D9C6A3}" type="pres">
      <dgm:prSet presAssocID="{56EC4E39-2230-4EDC-92F5-A14CE8BD9AEF}" presName="thickLine" presStyleLbl="alignNode1" presStyleIdx="0" presStyleCnt="8"/>
      <dgm:spPr/>
    </dgm:pt>
    <dgm:pt modelId="{EC9BEC94-787A-4A98-92DF-51493E4E6656}" type="pres">
      <dgm:prSet presAssocID="{56EC4E39-2230-4EDC-92F5-A14CE8BD9AEF}" presName="horz1" presStyleCnt="0"/>
      <dgm:spPr/>
    </dgm:pt>
    <dgm:pt modelId="{B0B4B1AC-F53E-4BE2-A93F-F9B9C22359EA}" type="pres">
      <dgm:prSet presAssocID="{56EC4E39-2230-4EDC-92F5-A14CE8BD9AEF}" presName="tx1" presStyleLbl="revTx" presStyleIdx="0" presStyleCnt="8"/>
      <dgm:spPr/>
      <dgm:t>
        <a:bodyPr/>
        <a:lstStyle/>
        <a:p>
          <a:endParaRPr lang="zh-CN" altLang="en-US"/>
        </a:p>
      </dgm:t>
    </dgm:pt>
    <dgm:pt modelId="{77BEB332-3A58-4CC0-8469-348B17BE66DE}" type="pres">
      <dgm:prSet presAssocID="{56EC4E39-2230-4EDC-92F5-A14CE8BD9AEF}" presName="vert1" presStyleCnt="0"/>
      <dgm:spPr/>
    </dgm:pt>
    <dgm:pt modelId="{631060C2-19FF-4EC7-83D2-B12F985CAFA6}" type="pres">
      <dgm:prSet presAssocID="{3987664F-416D-4025-B71C-1FCF899F8A62}" presName="thickLine" presStyleLbl="alignNode1" presStyleIdx="1" presStyleCnt="8"/>
      <dgm:spPr/>
    </dgm:pt>
    <dgm:pt modelId="{4FCD276A-848B-481B-B8E3-7F41EFEB7DF4}" type="pres">
      <dgm:prSet presAssocID="{3987664F-416D-4025-B71C-1FCF899F8A62}" presName="horz1" presStyleCnt="0"/>
      <dgm:spPr/>
    </dgm:pt>
    <dgm:pt modelId="{07807DA3-233B-472F-9D0B-6561609347C5}" type="pres">
      <dgm:prSet presAssocID="{3987664F-416D-4025-B71C-1FCF899F8A62}" presName="tx1" presStyleLbl="revTx" presStyleIdx="1" presStyleCnt="8"/>
      <dgm:spPr/>
      <dgm:t>
        <a:bodyPr/>
        <a:lstStyle/>
        <a:p>
          <a:endParaRPr lang="zh-CN" altLang="en-US"/>
        </a:p>
      </dgm:t>
    </dgm:pt>
    <dgm:pt modelId="{CBA9B129-FE75-4DE8-BB2C-3B0DDB3FBB9B}" type="pres">
      <dgm:prSet presAssocID="{3987664F-416D-4025-B71C-1FCF899F8A62}" presName="vert1" presStyleCnt="0"/>
      <dgm:spPr/>
    </dgm:pt>
    <dgm:pt modelId="{05747DEB-8850-4F16-A53C-FF3140082DE9}" type="pres">
      <dgm:prSet presAssocID="{E9E80C74-F485-46C9-804C-36DDE392B8CD}" presName="thickLine" presStyleLbl="alignNode1" presStyleIdx="2" presStyleCnt="8"/>
      <dgm:spPr/>
    </dgm:pt>
    <dgm:pt modelId="{061FA7BE-B7F8-4D7D-9EAF-353EE506E9FA}" type="pres">
      <dgm:prSet presAssocID="{E9E80C74-F485-46C9-804C-36DDE392B8CD}" presName="horz1" presStyleCnt="0"/>
      <dgm:spPr/>
    </dgm:pt>
    <dgm:pt modelId="{05646AF0-D159-4327-99FB-45F1D5C61B05}" type="pres">
      <dgm:prSet presAssocID="{E9E80C74-F485-46C9-804C-36DDE392B8CD}" presName="tx1" presStyleLbl="revTx" presStyleIdx="2" presStyleCnt="8"/>
      <dgm:spPr/>
      <dgm:t>
        <a:bodyPr/>
        <a:lstStyle/>
        <a:p>
          <a:endParaRPr lang="zh-CN" altLang="en-US"/>
        </a:p>
      </dgm:t>
    </dgm:pt>
    <dgm:pt modelId="{E0F7E578-902B-4CA5-99DB-EA63E5F8BED6}" type="pres">
      <dgm:prSet presAssocID="{E9E80C74-F485-46C9-804C-36DDE392B8CD}" presName="vert1" presStyleCnt="0"/>
      <dgm:spPr/>
    </dgm:pt>
    <dgm:pt modelId="{5D053E39-E723-4291-B462-552793911E5B}" type="pres">
      <dgm:prSet presAssocID="{72F2C1F1-C1E2-47DB-A32D-995D1139820E}" presName="thickLine" presStyleLbl="alignNode1" presStyleIdx="3" presStyleCnt="8"/>
      <dgm:spPr/>
    </dgm:pt>
    <dgm:pt modelId="{94D15486-340C-4D70-9FD2-33E2987D1EA7}" type="pres">
      <dgm:prSet presAssocID="{72F2C1F1-C1E2-47DB-A32D-995D1139820E}" presName="horz1" presStyleCnt="0"/>
      <dgm:spPr/>
    </dgm:pt>
    <dgm:pt modelId="{EA783CF7-E599-445C-8E0B-60C0495B66B2}" type="pres">
      <dgm:prSet presAssocID="{72F2C1F1-C1E2-47DB-A32D-995D1139820E}" presName="tx1" presStyleLbl="revTx" presStyleIdx="3" presStyleCnt="8"/>
      <dgm:spPr/>
      <dgm:t>
        <a:bodyPr/>
        <a:lstStyle/>
        <a:p>
          <a:endParaRPr lang="zh-CN" altLang="en-US"/>
        </a:p>
      </dgm:t>
    </dgm:pt>
    <dgm:pt modelId="{FCFEC577-CFA0-4BD0-AE83-76C54518BB04}" type="pres">
      <dgm:prSet presAssocID="{72F2C1F1-C1E2-47DB-A32D-995D1139820E}" presName="vert1" presStyleCnt="0"/>
      <dgm:spPr/>
    </dgm:pt>
    <dgm:pt modelId="{A1A0E8D6-BE93-473D-9879-CB1E95418610}" type="pres">
      <dgm:prSet presAssocID="{3BBCFE0D-5C65-4663-939C-51A8C293CFA0}" presName="thickLine" presStyleLbl="alignNode1" presStyleIdx="4" presStyleCnt="8"/>
      <dgm:spPr/>
    </dgm:pt>
    <dgm:pt modelId="{7EFCFB50-090B-4AB0-86B4-FAE2CCB5FAD5}" type="pres">
      <dgm:prSet presAssocID="{3BBCFE0D-5C65-4663-939C-51A8C293CFA0}" presName="horz1" presStyleCnt="0"/>
      <dgm:spPr/>
    </dgm:pt>
    <dgm:pt modelId="{FA5C5DFA-ECDA-415D-9C50-929217F29F17}" type="pres">
      <dgm:prSet presAssocID="{3BBCFE0D-5C65-4663-939C-51A8C293CFA0}" presName="tx1" presStyleLbl="revTx" presStyleIdx="4" presStyleCnt="8"/>
      <dgm:spPr/>
      <dgm:t>
        <a:bodyPr/>
        <a:lstStyle/>
        <a:p>
          <a:endParaRPr lang="zh-CN" altLang="en-US"/>
        </a:p>
      </dgm:t>
    </dgm:pt>
    <dgm:pt modelId="{90128BBA-7A40-480E-92D8-09254619DD21}" type="pres">
      <dgm:prSet presAssocID="{3BBCFE0D-5C65-4663-939C-51A8C293CFA0}" presName="vert1" presStyleCnt="0"/>
      <dgm:spPr/>
    </dgm:pt>
    <dgm:pt modelId="{687E6B9D-8ABE-48B1-8D4E-A43CEB34D95D}" type="pres">
      <dgm:prSet presAssocID="{5FD2B1BB-1DD0-40B5-93B3-E36DABC19536}" presName="thickLine" presStyleLbl="alignNode1" presStyleIdx="5" presStyleCnt="8"/>
      <dgm:spPr/>
    </dgm:pt>
    <dgm:pt modelId="{D66ABBF9-48B6-4FA8-BE6C-7F0B48DED37E}" type="pres">
      <dgm:prSet presAssocID="{5FD2B1BB-1DD0-40B5-93B3-E36DABC19536}" presName="horz1" presStyleCnt="0"/>
      <dgm:spPr/>
    </dgm:pt>
    <dgm:pt modelId="{B6FD97E2-40A0-4CCD-86D3-FC6E0BB4E8F5}" type="pres">
      <dgm:prSet presAssocID="{5FD2B1BB-1DD0-40B5-93B3-E36DABC19536}" presName="tx1" presStyleLbl="revTx" presStyleIdx="5" presStyleCnt="8"/>
      <dgm:spPr/>
      <dgm:t>
        <a:bodyPr/>
        <a:lstStyle/>
        <a:p>
          <a:endParaRPr lang="zh-CN" altLang="en-US"/>
        </a:p>
      </dgm:t>
    </dgm:pt>
    <dgm:pt modelId="{D16DAEF3-4D16-4922-9654-F0AC6F70DE3C}" type="pres">
      <dgm:prSet presAssocID="{5FD2B1BB-1DD0-40B5-93B3-E36DABC19536}" presName="vert1" presStyleCnt="0"/>
      <dgm:spPr/>
    </dgm:pt>
    <dgm:pt modelId="{5E115E92-204D-4D6B-B97A-D42F87EF40DA}" type="pres">
      <dgm:prSet presAssocID="{C7B918F2-90E7-4353-8F32-B0583E344092}" presName="thickLine" presStyleLbl="alignNode1" presStyleIdx="6" presStyleCnt="8"/>
      <dgm:spPr/>
    </dgm:pt>
    <dgm:pt modelId="{C82ADA71-0D3F-4529-8C4E-51A927D43C17}" type="pres">
      <dgm:prSet presAssocID="{C7B918F2-90E7-4353-8F32-B0583E344092}" presName="horz1" presStyleCnt="0"/>
      <dgm:spPr/>
    </dgm:pt>
    <dgm:pt modelId="{3545543E-44A1-4BC2-9A67-EE30330401B4}" type="pres">
      <dgm:prSet presAssocID="{C7B918F2-90E7-4353-8F32-B0583E344092}" presName="tx1" presStyleLbl="revTx" presStyleIdx="6" presStyleCnt="8"/>
      <dgm:spPr/>
      <dgm:t>
        <a:bodyPr/>
        <a:lstStyle/>
        <a:p>
          <a:endParaRPr lang="zh-CN" altLang="en-US"/>
        </a:p>
      </dgm:t>
    </dgm:pt>
    <dgm:pt modelId="{3C3EB6BC-BC57-4B21-A0C6-6B3A3E953965}" type="pres">
      <dgm:prSet presAssocID="{C7B918F2-90E7-4353-8F32-B0583E344092}" presName="vert1" presStyleCnt="0"/>
      <dgm:spPr/>
    </dgm:pt>
    <dgm:pt modelId="{D361096D-8BD0-4226-907E-08EC4EA7BF1A}" type="pres">
      <dgm:prSet presAssocID="{BC77AA71-53E4-4CDE-9A1B-1511EE090985}" presName="thickLine" presStyleLbl="alignNode1" presStyleIdx="7" presStyleCnt="8"/>
      <dgm:spPr/>
    </dgm:pt>
    <dgm:pt modelId="{1C6F1C20-1EFA-4E6F-BB32-C0CAFE4F70AE}" type="pres">
      <dgm:prSet presAssocID="{BC77AA71-53E4-4CDE-9A1B-1511EE090985}" presName="horz1" presStyleCnt="0"/>
      <dgm:spPr/>
    </dgm:pt>
    <dgm:pt modelId="{67B78217-F752-4E0B-AA0A-44DF90EB5120}" type="pres">
      <dgm:prSet presAssocID="{BC77AA71-53E4-4CDE-9A1B-1511EE090985}" presName="tx1" presStyleLbl="revTx" presStyleIdx="7" presStyleCnt="8"/>
      <dgm:spPr/>
      <dgm:t>
        <a:bodyPr/>
        <a:lstStyle/>
        <a:p>
          <a:endParaRPr lang="zh-CN" altLang="en-US"/>
        </a:p>
      </dgm:t>
    </dgm:pt>
    <dgm:pt modelId="{B5224E07-0F06-43DA-9AB0-E4B964610695}" type="pres">
      <dgm:prSet presAssocID="{BC77AA71-53E4-4CDE-9A1B-1511EE090985}" presName="vert1" presStyleCnt="0"/>
      <dgm:spPr/>
    </dgm:pt>
  </dgm:ptLst>
  <dgm:cxnLst>
    <dgm:cxn modelId="{56D04DB1-BBAA-4679-A2AA-F4F38D73F34B}" srcId="{D90F9915-062F-4AC6-9BB6-69E8BCDBFC53}" destId="{3987664F-416D-4025-B71C-1FCF899F8A62}" srcOrd="1" destOrd="0" parTransId="{E9627018-92F2-4A1D-9186-3DBB35BB1A6F}" sibTransId="{A5BE9E20-A829-4E03-8328-08E5B98AD0EB}"/>
    <dgm:cxn modelId="{90B587E9-9CF2-466E-979A-A456B8FB8586}" type="presOf" srcId="{BC77AA71-53E4-4CDE-9A1B-1511EE090985}" destId="{67B78217-F752-4E0B-AA0A-44DF90EB5120}" srcOrd="0" destOrd="0" presId="urn:microsoft.com/office/officeart/2008/layout/LinedList"/>
    <dgm:cxn modelId="{5E153BC9-CB15-4A61-9B84-A343445D0C49}" srcId="{D90F9915-062F-4AC6-9BB6-69E8BCDBFC53}" destId="{3BBCFE0D-5C65-4663-939C-51A8C293CFA0}" srcOrd="4" destOrd="0" parTransId="{EEA1C73F-A3AB-48DB-AB16-13511BBA88DD}" sibTransId="{4F590077-B4EE-4367-8A8B-017CC2FDE816}"/>
    <dgm:cxn modelId="{FFCC57A8-47AC-4137-B078-A448785E296B}" srcId="{D90F9915-062F-4AC6-9BB6-69E8BCDBFC53}" destId="{56EC4E39-2230-4EDC-92F5-A14CE8BD9AEF}" srcOrd="0" destOrd="0" parTransId="{E62E4E4E-296A-4897-965F-DBD8AF56AB60}" sibTransId="{13259A66-F3A4-4711-A7E4-C617A37A7DA3}"/>
    <dgm:cxn modelId="{B11E39D3-3CC6-4DE8-BAE6-4CD267A47A95}" type="presOf" srcId="{C7B918F2-90E7-4353-8F32-B0583E344092}" destId="{3545543E-44A1-4BC2-9A67-EE30330401B4}" srcOrd="0" destOrd="0" presId="urn:microsoft.com/office/officeart/2008/layout/LinedList"/>
    <dgm:cxn modelId="{E6F04D3A-B483-4354-8451-ADC5E56DA41B}" type="presOf" srcId="{5FD2B1BB-1DD0-40B5-93B3-E36DABC19536}" destId="{B6FD97E2-40A0-4CCD-86D3-FC6E0BB4E8F5}" srcOrd="0" destOrd="0" presId="urn:microsoft.com/office/officeart/2008/layout/LinedList"/>
    <dgm:cxn modelId="{27AA9572-0CBB-404F-A068-AD7875B21382}" srcId="{D90F9915-062F-4AC6-9BB6-69E8BCDBFC53}" destId="{BC77AA71-53E4-4CDE-9A1B-1511EE090985}" srcOrd="7" destOrd="0" parTransId="{0DC4121F-31CE-4849-A776-24F6449D2121}" sibTransId="{03C23E1D-C8A0-4D33-BCB0-610114136024}"/>
    <dgm:cxn modelId="{B9A5823E-AA31-4AE6-9DBA-7AB969A16BD5}" type="presOf" srcId="{72F2C1F1-C1E2-47DB-A32D-995D1139820E}" destId="{EA783CF7-E599-445C-8E0B-60C0495B66B2}" srcOrd="0" destOrd="0" presId="urn:microsoft.com/office/officeart/2008/layout/LinedList"/>
    <dgm:cxn modelId="{111E9659-CDA9-4868-AAEA-93B74968D50C}" type="presOf" srcId="{3BBCFE0D-5C65-4663-939C-51A8C293CFA0}" destId="{FA5C5DFA-ECDA-415D-9C50-929217F29F17}" srcOrd="0" destOrd="0" presId="urn:microsoft.com/office/officeart/2008/layout/LinedList"/>
    <dgm:cxn modelId="{813C37D9-2C3F-4F42-8C6B-036BF4257663}" type="presOf" srcId="{E9E80C74-F485-46C9-804C-36DDE392B8CD}" destId="{05646AF0-D159-4327-99FB-45F1D5C61B05}" srcOrd="0" destOrd="0" presId="urn:microsoft.com/office/officeart/2008/layout/LinedList"/>
    <dgm:cxn modelId="{70CE2B27-D065-47BC-AF6E-3A6493E4E664}" srcId="{D90F9915-062F-4AC6-9BB6-69E8BCDBFC53}" destId="{E9E80C74-F485-46C9-804C-36DDE392B8CD}" srcOrd="2" destOrd="0" parTransId="{EB5C2509-ED98-49D2-891C-5424E0571005}" sibTransId="{37179E20-00A1-4C51-92B9-8DF0B6A75F4D}"/>
    <dgm:cxn modelId="{4684FFB8-A471-459F-AED7-2DB06E80288D}" srcId="{D90F9915-062F-4AC6-9BB6-69E8BCDBFC53}" destId="{C7B918F2-90E7-4353-8F32-B0583E344092}" srcOrd="6" destOrd="0" parTransId="{9FC44CC6-62BB-4AFB-A2D8-AD6EC321E560}" sibTransId="{32528069-8BAC-44F7-A105-3FA922B0A684}"/>
    <dgm:cxn modelId="{8168E104-67F0-4A79-B9AA-9540DA0CBE95}" type="presOf" srcId="{56EC4E39-2230-4EDC-92F5-A14CE8BD9AEF}" destId="{B0B4B1AC-F53E-4BE2-A93F-F9B9C22359EA}" srcOrd="0" destOrd="0" presId="urn:microsoft.com/office/officeart/2008/layout/LinedList"/>
    <dgm:cxn modelId="{9A907FB5-F4B9-4C4E-B98A-5EE0889E86B5}" srcId="{D90F9915-062F-4AC6-9BB6-69E8BCDBFC53}" destId="{5FD2B1BB-1DD0-40B5-93B3-E36DABC19536}" srcOrd="5" destOrd="0" parTransId="{DD005AD4-8C23-49BD-B462-F2EB87670581}" sibTransId="{6A8DE2E9-E0B6-4DBD-9656-5B238FF425A6}"/>
    <dgm:cxn modelId="{8001E6C8-B95A-4713-8FBE-F1A38390DDA0}" type="presOf" srcId="{3987664F-416D-4025-B71C-1FCF899F8A62}" destId="{07807DA3-233B-472F-9D0B-6561609347C5}" srcOrd="0" destOrd="0" presId="urn:microsoft.com/office/officeart/2008/layout/LinedList"/>
    <dgm:cxn modelId="{CEEE55B4-D899-425F-9F41-E517EB08EBC8}" type="presOf" srcId="{D90F9915-062F-4AC6-9BB6-69E8BCDBFC53}" destId="{3F995800-53F4-415A-910F-FEDEB5BB9B14}" srcOrd="0" destOrd="0" presId="urn:microsoft.com/office/officeart/2008/layout/LinedList"/>
    <dgm:cxn modelId="{68E3D4F0-C06F-45B9-8E70-E956D72EFD74}" srcId="{D90F9915-062F-4AC6-9BB6-69E8BCDBFC53}" destId="{72F2C1F1-C1E2-47DB-A32D-995D1139820E}" srcOrd="3" destOrd="0" parTransId="{18A466FD-8364-4FF6-8B99-72E09ECB519C}" sibTransId="{17B7A5B5-FAEB-4C96-89C7-2E3C8B9B7C86}"/>
    <dgm:cxn modelId="{78A30CE4-9071-4CE8-AA3B-37B64E6895BA}" type="presParOf" srcId="{3F995800-53F4-415A-910F-FEDEB5BB9B14}" destId="{7ED9229C-3AF3-45DC-A916-443063D9C6A3}" srcOrd="0" destOrd="0" presId="urn:microsoft.com/office/officeart/2008/layout/LinedList"/>
    <dgm:cxn modelId="{5512AB9D-C717-40F5-8702-A8439A1A341F}" type="presParOf" srcId="{3F995800-53F4-415A-910F-FEDEB5BB9B14}" destId="{EC9BEC94-787A-4A98-92DF-51493E4E6656}" srcOrd="1" destOrd="0" presId="urn:microsoft.com/office/officeart/2008/layout/LinedList"/>
    <dgm:cxn modelId="{177A47B6-2EF3-4E80-A2AD-100DC8F9DFE4}" type="presParOf" srcId="{EC9BEC94-787A-4A98-92DF-51493E4E6656}" destId="{B0B4B1AC-F53E-4BE2-A93F-F9B9C22359EA}" srcOrd="0" destOrd="0" presId="urn:microsoft.com/office/officeart/2008/layout/LinedList"/>
    <dgm:cxn modelId="{1A879518-6A6B-48BA-BCAC-55C1B26800D3}" type="presParOf" srcId="{EC9BEC94-787A-4A98-92DF-51493E4E6656}" destId="{77BEB332-3A58-4CC0-8469-348B17BE66DE}" srcOrd="1" destOrd="0" presId="urn:microsoft.com/office/officeart/2008/layout/LinedList"/>
    <dgm:cxn modelId="{423292AA-5FE3-43B6-90AA-898E314CBC2D}" type="presParOf" srcId="{3F995800-53F4-415A-910F-FEDEB5BB9B14}" destId="{631060C2-19FF-4EC7-83D2-B12F985CAFA6}" srcOrd="2" destOrd="0" presId="urn:microsoft.com/office/officeart/2008/layout/LinedList"/>
    <dgm:cxn modelId="{7B1B23F0-2A72-43E4-AC1F-C9AE6E20CFD8}" type="presParOf" srcId="{3F995800-53F4-415A-910F-FEDEB5BB9B14}" destId="{4FCD276A-848B-481B-B8E3-7F41EFEB7DF4}" srcOrd="3" destOrd="0" presId="urn:microsoft.com/office/officeart/2008/layout/LinedList"/>
    <dgm:cxn modelId="{3601B470-884C-40E5-B777-B3C41C7722A4}" type="presParOf" srcId="{4FCD276A-848B-481B-B8E3-7F41EFEB7DF4}" destId="{07807DA3-233B-472F-9D0B-6561609347C5}" srcOrd="0" destOrd="0" presId="urn:microsoft.com/office/officeart/2008/layout/LinedList"/>
    <dgm:cxn modelId="{54CE8CCD-AAF0-48CA-A74B-144B693F5B24}" type="presParOf" srcId="{4FCD276A-848B-481B-B8E3-7F41EFEB7DF4}" destId="{CBA9B129-FE75-4DE8-BB2C-3B0DDB3FBB9B}" srcOrd="1" destOrd="0" presId="urn:microsoft.com/office/officeart/2008/layout/LinedList"/>
    <dgm:cxn modelId="{4CD13284-5909-4C36-B0B9-C9FA8604AD0E}" type="presParOf" srcId="{3F995800-53F4-415A-910F-FEDEB5BB9B14}" destId="{05747DEB-8850-4F16-A53C-FF3140082DE9}" srcOrd="4" destOrd="0" presId="urn:microsoft.com/office/officeart/2008/layout/LinedList"/>
    <dgm:cxn modelId="{BDD2AA33-5F24-47FB-975B-43A4C136A659}" type="presParOf" srcId="{3F995800-53F4-415A-910F-FEDEB5BB9B14}" destId="{061FA7BE-B7F8-4D7D-9EAF-353EE506E9FA}" srcOrd="5" destOrd="0" presId="urn:microsoft.com/office/officeart/2008/layout/LinedList"/>
    <dgm:cxn modelId="{9587F1A0-0AC6-4039-A3CD-7F7AD1930842}" type="presParOf" srcId="{061FA7BE-B7F8-4D7D-9EAF-353EE506E9FA}" destId="{05646AF0-D159-4327-99FB-45F1D5C61B05}" srcOrd="0" destOrd="0" presId="urn:microsoft.com/office/officeart/2008/layout/LinedList"/>
    <dgm:cxn modelId="{9B809E06-B880-49C6-8807-B395235E3898}" type="presParOf" srcId="{061FA7BE-B7F8-4D7D-9EAF-353EE506E9FA}" destId="{E0F7E578-902B-4CA5-99DB-EA63E5F8BED6}" srcOrd="1" destOrd="0" presId="urn:microsoft.com/office/officeart/2008/layout/LinedList"/>
    <dgm:cxn modelId="{293AA5FE-7529-4AB8-8A0E-87A6EB53DDDF}" type="presParOf" srcId="{3F995800-53F4-415A-910F-FEDEB5BB9B14}" destId="{5D053E39-E723-4291-B462-552793911E5B}" srcOrd="6" destOrd="0" presId="urn:microsoft.com/office/officeart/2008/layout/LinedList"/>
    <dgm:cxn modelId="{C72E243B-AAD6-4419-9570-27A8868B8950}" type="presParOf" srcId="{3F995800-53F4-415A-910F-FEDEB5BB9B14}" destId="{94D15486-340C-4D70-9FD2-33E2987D1EA7}" srcOrd="7" destOrd="0" presId="urn:microsoft.com/office/officeart/2008/layout/LinedList"/>
    <dgm:cxn modelId="{89DAD009-56E8-467B-BE9A-EF3EB6E23523}" type="presParOf" srcId="{94D15486-340C-4D70-9FD2-33E2987D1EA7}" destId="{EA783CF7-E599-445C-8E0B-60C0495B66B2}" srcOrd="0" destOrd="0" presId="urn:microsoft.com/office/officeart/2008/layout/LinedList"/>
    <dgm:cxn modelId="{A8C8EC34-F274-463B-811E-3BD34A7FD494}" type="presParOf" srcId="{94D15486-340C-4D70-9FD2-33E2987D1EA7}" destId="{FCFEC577-CFA0-4BD0-AE83-76C54518BB04}" srcOrd="1" destOrd="0" presId="urn:microsoft.com/office/officeart/2008/layout/LinedList"/>
    <dgm:cxn modelId="{0558549C-02A1-4A3D-B6B3-2D6DB1213278}" type="presParOf" srcId="{3F995800-53F4-415A-910F-FEDEB5BB9B14}" destId="{A1A0E8D6-BE93-473D-9879-CB1E95418610}" srcOrd="8" destOrd="0" presId="urn:microsoft.com/office/officeart/2008/layout/LinedList"/>
    <dgm:cxn modelId="{E91B9252-9D4D-4200-8A1F-68ADE37ECFA3}" type="presParOf" srcId="{3F995800-53F4-415A-910F-FEDEB5BB9B14}" destId="{7EFCFB50-090B-4AB0-86B4-FAE2CCB5FAD5}" srcOrd="9" destOrd="0" presId="urn:microsoft.com/office/officeart/2008/layout/LinedList"/>
    <dgm:cxn modelId="{7C5E053E-D9DE-4B1D-9D4D-3AB9719CC6AC}" type="presParOf" srcId="{7EFCFB50-090B-4AB0-86B4-FAE2CCB5FAD5}" destId="{FA5C5DFA-ECDA-415D-9C50-929217F29F17}" srcOrd="0" destOrd="0" presId="urn:microsoft.com/office/officeart/2008/layout/LinedList"/>
    <dgm:cxn modelId="{42AEBA41-D520-46C8-B381-92298B35929E}" type="presParOf" srcId="{7EFCFB50-090B-4AB0-86B4-FAE2CCB5FAD5}" destId="{90128BBA-7A40-480E-92D8-09254619DD21}" srcOrd="1" destOrd="0" presId="urn:microsoft.com/office/officeart/2008/layout/LinedList"/>
    <dgm:cxn modelId="{7C4D78FC-A775-4959-A414-1F2AA3923C99}" type="presParOf" srcId="{3F995800-53F4-415A-910F-FEDEB5BB9B14}" destId="{687E6B9D-8ABE-48B1-8D4E-A43CEB34D95D}" srcOrd="10" destOrd="0" presId="urn:microsoft.com/office/officeart/2008/layout/LinedList"/>
    <dgm:cxn modelId="{F857D1C4-39BE-470A-8BFD-D1DCECA83538}" type="presParOf" srcId="{3F995800-53F4-415A-910F-FEDEB5BB9B14}" destId="{D66ABBF9-48B6-4FA8-BE6C-7F0B48DED37E}" srcOrd="11" destOrd="0" presId="urn:microsoft.com/office/officeart/2008/layout/LinedList"/>
    <dgm:cxn modelId="{80359FD8-D11C-4A10-A1D6-970D2E2FF72B}" type="presParOf" srcId="{D66ABBF9-48B6-4FA8-BE6C-7F0B48DED37E}" destId="{B6FD97E2-40A0-4CCD-86D3-FC6E0BB4E8F5}" srcOrd="0" destOrd="0" presId="urn:microsoft.com/office/officeart/2008/layout/LinedList"/>
    <dgm:cxn modelId="{4ECD4890-4621-42B2-A9E9-B33803721F00}" type="presParOf" srcId="{D66ABBF9-48B6-4FA8-BE6C-7F0B48DED37E}" destId="{D16DAEF3-4D16-4922-9654-F0AC6F70DE3C}" srcOrd="1" destOrd="0" presId="urn:microsoft.com/office/officeart/2008/layout/LinedList"/>
    <dgm:cxn modelId="{B4BFDA1E-740A-402A-9994-B3511941ED67}" type="presParOf" srcId="{3F995800-53F4-415A-910F-FEDEB5BB9B14}" destId="{5E115E92-204D-4D6B-B97A-D42F87EF40DA}" srcOrd="12" destOrd="0" presId="urn:microsoft.com/office/officeart/2008/layout/LinedList"/>
    <dgm:cxn modelId="{841B6D2F-3D5E-4D67-A85D-2A360360FC0F}" type="presParOf" srcId="{3F995800-53F4-415A-910F-FEDEB5BB9B14}" destId="{C82ADA71-0D3F-4529-8C4E-51A927D43C17}" srcOrd="13" destOrd="0" presId="urn:microsoft.com/office/officeart/2008/layout/LinedList"/>
    <dgm:cxn modelId="{51D023A3-6FF5-4F47-9427-D018605E3B67}" type="presParOf" srcId="{C82ADA71-0D3F-4529-8C4E-51A927D43C17}" destId="{3545543E-44A1-4BC2-9A67-EE30330401B4}" srcOrd="0" destOrd="0" presId="urn:microsoft.com/office/officeart/2008/layout/LinedList"/>
    <dgm:cxn modelId="{685EA362-8A58-4934-914F-951191AF4B20}" type="presParOf" srcId="{C82ADA71-0D3F-4529-8C4E-51A927D43C17}" destId="{3C3EB6BC-BC57-4B21-A0C6-6B3A3E953965}" srcOrd="1" destOrd="0" presId="urn:microsoft.com/office/officeart/2008/layout/LinedList"/>
    <dgm:cxn modelId="{64B9686E-D28E-49EB-9186-DB28654AF45F}" type="presParOf" srcId="{3F995800-53F4-415A-910F-FEDEB5BB9B14}" destId="{D361096D-8BD0-4226-907E-08EC4EA7BF1A}" srcOrd="14" destOrd="0" presId="urn:microsoft.com/office/officeart/2008/layout/LinedList"/>
    <dgm:cxn modelId="{B42BFC3E-BDD2-44EF-9FAB-6F8B7CC85720}" type="presParOf" srcId="{3F995800-53F4-415A-910F-FEDEB5BB9B14}" destId="{1C6F1C20-1EFA-4E6F-BB32-C0CAFE4F70AE}" srcOrd="15" destOrd="0" presId="urn:microsoft.com/office/officeart/2008/layout/LinedList"/>
    <dgm:cxn modelId="{5EFD9065-547A-4B56-B929-0FE681143C99}" type="presParOf" srcId="{1C6F1C20-1EFA-4E6F-BB32-C0CAFE4F70AE}" destId="{67B78217-F752-4E0B-AA0A-44DF90EB5120}" srcOrd="0" destOrd="0" presId="urn:microsoft.com/office/officeart/2008/layout/LinedList"/>
    <dgm:cxn modelId="{8FE8C91F-17AF-4DED-AE4A-7C1E4713B78E}" type="presParOf" srcId="{1C6F1C20-1EFA-4E6F-BB32-C0CAFE4F70AE}" destId="{B5224E07-0F06-43DA-9AB0-E4B96461069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179A35-FC4C-42F3-AC1B-3234F2FA0A2A}" type="doc">
      <dgm:prSet loTypeId="urn:microsoft.com/office/officeart/2005/8/layout/default#1" loCatId="list" qsTypeId="urn:microsoft.com/office/officeart/2005/8/quickstyle/3d2#2" qsCatId="3D" csTypeId="urn:microsoft.com/office/officeart/2005/8/colors/colorful1#2" csCatId="colorful" phldr="1"/>
      <dgm:spPr/>
      <dgm:t>
        <a:bodyPr/>
        <a:lstStyle/>
        <a:p>
          <a:endParaRPr lang="zh-CN" altLang="en-US"/>
        </a:p>
      </dgm:t>
    </dgm:pt>
    <dgm:pt modelId="{574F6536-94A9-4679-9302-9B08CB8BC6D7}">
      <dgm:prSet phldrT="[文本]" custT="1"/>
      <dgm:spPr/>
      <dgm:t>
        <a:bodyPr/>
        <a:lstStyle/>
        <a:p>
          <a:r>
            <a:rPr lang="en-US" altLang="en-US" sz="18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1.</a:t>
          </a:r>
          <a:r>
            <a:rPr lang="zh-CN" altLang="en-US" sz="1800" b="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宏观政策及政府的支持力度加强</a:t>
          </a:r>
          <a:endParaRPr lang="zh-CN" altLang="en-US" sz="1800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403C8E6-9B65-4C34-99F6-376456130EBC}" type="parTrans" cxnId="{7E0F18C6-6126-4ADB-B269-EACBBC21BFCB}">
      <dgm:prSet/>
      <dgm:spPr/>
      <dgm:t>
        <a:bodyPr/>
        <a:lstStyle/>
        <a:p>
          <a:endParaRPr lang="zh-CN" altLang="en-US"/>
        </a:p>
      </dgm:t>
    </dgm:pt>
    <dgm:pt modelId="{E8A51479-B8A1-4D55-ACD5-4B906B5EE4C2}" type="sibTrans" cxnId="{7E0F18C6-6126-4ADB-B269-EACBBC21BFCB}">
      <dgm:prSet/>
      <dgm:spPr/>
      <dgm:t>
        <a:bodyPr/>
        <a:lstStyle/>
        <a:p>
          <a:endParaRPr lang="zh-CN" altLang="en-US"/>
        </a:p>
      </dgm:t>
    </dgm:pt>
    <dgm:pt modelId="{89028F9F-36A4-4346-9A99-373A30B2F1CD}">
      <dgm:prSet phldrT="[文本]" custT="1"/>
      <dgm:spPr/>
      <dgm:t>
        <a:bodyPr/>
        <a:lstStyle/>
        <a:p>
          <a:r>
            <a:rPr lang="en-US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2.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冷链基础设施投资进一步加速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FFF93AB-258D-45AE-B11E-A92BC3CF6524}" type="parTrans" cxnId="{94C55B54-BF5C-418C-8B02-C788F251DB55}">
      <dgm:prSet/>
      <dgm:spPr/>
      <dgm:t>
        <a:bodyPr/>
        <a:lstStyle/>
        <a:p>
          <a:endParaRPr lang="zh-CN" altLang="en-US"/>
        </a:p>
      </dgm:t>
    </dgm:pt>
    <dgm:pt modelId="{B1526FA9-401A-4CA8-B149-FF3F2198AF9F}" type="sibTrans" cxnId="{94C55B54-BF5C-418C-8B02-C788F251DB55}">
      <dgm:prSet/>
      <dgm:spPr/>
      <dgm:t>
        <a:bodyPr/>
        <a:lstStyle/>
        <a:p>
          <a:endParaRPr lang="zh-CN" altLang="en-US"/>
        </a:p>
      </dgm:t>
    </dgm:pt>
    <dgm:pt modelId="{723812CF-8F67-4DE6-9256-2C6B7124A208}">
      <dgm:prSet phldrT="[文本]"/>
      <dgm:spPr/>
      <dgm:t>
        <a:bodyPr/>
        <a:lstStyle/>
        <a:p>
          <a:r>
            <a:rPr lang="en-US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3.</a:t>
          </a:r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加强冷链物流标准化工作，通过制定国家冷链物流标准来解决行业问题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DEDE08C-147D-459D-85AB-BC3E75DCF7AD}" type="parTrans" cxnId="{65D5485E-882B-4EDC-B1E2-CA1E84E4B32C}">
      <dgm:prSet/>
      <dgm:spPr/>
      <dgm:t>
        <a:bodyPr/>
        <a:lstStyle/>
        <a:p>
          <a:endParaRPr lang="zh-CN" altLang="en-US"/>
        </a:p>
      </dgm:t>
    </dgm:pt>
    <dgm:pt modelId="{116F218A-8B77-41D1-8786-76B33B5135BC}" type="sibTrans" cxnId="{65D5485E-882B-4EDC-B1E2-CA1E84E4B32C}">
      <dgm:prSet/>
      <dgm:spPr/>
      <dgm:t>
        <a:bodyPr/>
        <a:lstStyle/>
        <a:p>
          <a:endParaRPr lang="zh-CN" altLang="en-US"/>
        </a:p>
      </dgm:t>
    </dgm:pt>
    <dgm:pt modelId="{7FD75735-B76B-413B-9195-A2889EF1C1D2}">
      <dgm:prSet phldrT="[文本]" custT="1"/>
      <dgm:spPr/>
      <dgm:t>
        <a:bodyPr/>
        <a:lstStyle/>
        <a:p>
          <a:r>
            <a:rPr lang="en-US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4.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加强冷链物流信息化建设</a:t>
          </a:r>
          <a:endParaRPr lang="zh-CN" altLang="en-US" sz="18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5A804E6-4A22-4FB5-A839-24101E926232}" type="parTrans" cxnId="{A61EA487-1129-47F8-9A87-077A679627BF}">
      <dgm:prSet/>
      <dgm:spPr/>
      <dgm:t>
        <a:bodyPr/>
        <a:lstStyle/>
        <a:p>
          <a:endParaRPr lang="zh-CN" altLang="en-US"/>
        </a:p>
      </dgm:t>
    </dgm:pt>
    <dgm:pt modelId="{F0C090F6-E0EA-4F51-846D-13F60BF84353}" type="sibTrans" cxnId="{A61EA487-1129-47F8-9A87-077A679627BF}">
      <dgm:prSet/>
      <dgm:spPr/>
      <dgm:t>
        <a:bodyPr/>
        <a:lstStyle/>
        <a:p>
          <a:endParaRPr lang="zh-CN" altLang="en-US"/>
        </a:p>
      </dgm:t>
    </dgm:pt>
    <dgm:pt modelId="{80EF7755-35C7-4E65-8E95-CE1DC0FE7A9B}">
      <dgm:prSet phldrT="[文本]" custT="1"/>
      <dgm:spPr/>
      <dgm:t>
        <a:bodyPr/>
        <a:lstStyle/>
        <a:p>
          <a:r>
            <a:rPr lang="en-US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5.</a:t>
          </a:r>
          <a:r>
            <a:rPr lang="zh-CN" altLang="en-US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冷链物流监管现状存在的问题亟待解决</a:t>
          </a:r>
          <a:endParaRPr lang="en-US" altLang="zh-CN" sz="1800" dirty="0" smtClean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171D6A-9BFB-473E-8906-EAE8242E2C19}" type="parTrans" cxnId="{D64E4144-DBF3-4BFC-9661-99E34AB5B9C3}">
      <dgm:prSet/>
      <dgm:spPr/>
      <dgm:t>
        <a:bodyPr/>
        <a:lstStyle/>
        <a:p>
          <a:endParaRPr lang="zh-CN" altLang="en-US"/>
        </a:p>
      </dgm:t>
    </dgm:pt>
    <dgm:pt modelId="{EE47FC30-7E75-4983-A9C9-BDA02ADC394D}" type="sibTrans" cxnId="{D64E4144-DBF3-4BFC-9661-99E34AB5B9C3}">
      <dgm:prSet/>
      <dgm:spPr/>
      <dgm:t>
        <a:bodyPr/>
        <a:lstStyle/>
        <a:p>
          <a:endParaRPr lang="zh-CN" altLang="en-US"/>
        </a:p>
      </dgm:t>
    </dgm:pt>
    <dgm:pt modelId="{7E6450A1-AA53-4D1F-B506-86DA582E1EE3}">
      <dgm:prSet phldrT="[文本]" custT="1"/>
      <dgm:spPr/>
      <dgm:t>
        <a:bodyPr/>
        <a:lstStyle/>
        <a:p>
          <a:r>
            <a: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6.</a:t>
          </a:r>
          <a:r>
            <a:rPr lang="zh-CN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加强冷链物流人才的培养</a:t>
          </a:r>
          <a:endParaRPr lang="en-US" altLang="zh-CN" sz="1800" dirty="0" smtClean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542D11B-42DA-4607-B7DD-B3B8C88C5395}" type="parTrans" cxnId="{8718F609-8CC4-49F7-B2C2-B58050766F59}">
      <dgm:prSet/>
      <dgm:spPr/>
      <dgm:t>
        <a:bodyPr/>
        <a:lstStyle/>
        <a:p>
          <a:endParaRPr lang="zh-CN" altLang="en-US"/>
        </a:p>
      </dgm:t>
    </dgm:pt>
    <dgm:pt modelId="{1C02482E-787B-4190-8D39-041F88F4FB1C}" type="sibTrans" cxnId="{8718F609-8CC4-49F7-B2C2-B58050766F59}">
      <dgm:prSet/>
      <dgm:spPr/>
      <dgm:t>
        <a:bodyPr/>
        <a:lstStyle/>
        <a:p>
          <a:endParaRPr lang="zh-CN" altLang="en-US"/>
        </a:p>
      </dgm:t>
    </dgm:pt>
    <dgm:pt modelId="{F2FF9C1A-62A8-422B-ABB1-6ECFC14BAECE}" type="pres">
      <dgm:prSet presAssocID="{44179A35-FC4C-42F3-AC1B-3234F2FA0A2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87EB45D-F8DF-4198-9FFA-801D0E7E7821}" type="pres">
      <dgm:prSet presAssocID="{574F6536-94A9-4679-9302-9B08CB8BC6D7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7B42CD-FB72-4DFC-AF83-A857FD8DF748}" type="pres">
      <dgm:prSet presAssocID="{E8A51479-B8A1-4D55-ACD5-4B906B5EE4C2}" presName="sibTrans" presStyleCnt="0"/>
      <dgm:spPr/>
    </dgm:pt>
    <dgm:pt modelId="{F92DED13-F9E7-4B8D-B43B-74CCEE80F283}" type="pres">
      <dgm:prSet presAssocID="{89028F9F-36A4-4346-9A99-373A30B2F1C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B7ADB1-0CC5-493C-9F0F-C0B371149585}" type="pres">
      <dgm:prSet presAssocID="{B1526FA9-401A-4CA8-B149-FF3F2198AF9F}" presName="sibTrans" presStyleCnt="0"/>
      <dgm:spPr/>
    </dgm:pt>
    <dgm:pt modelId="{C392641D-79DF-4DC2-8F83-600094714F0E}" type="pres">
      <dgm:prSet presAssocID="{723812CF-8F67-4DE6-9256-2C6B7124A208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F69993-D5AC-4A3C-9E9A-BD1EA7FC355E}" type="pres">
      <dgm:prSet presAssocID="{116F218A-8B77-41D1-8786-76B33B5135BC}" presName="sibTrans" presStyleCnt="0"/>
      <dgm:spPr/>
    </dgm:pt>
    <dgm:pt modelId="{B0B574F6-1374-457F-A729-21DA44920372}" type="pres">
      <dgm:prSet presAssocID="{7FD75735-B76B-413B-9195-A2889EF1C1D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ABFF5D-83C8-4E4F-91A4-ECFC6BB45A0D}" type="pres">
      <dgm:prSet presAssocID="{F0C090F6-E0EA-4F51-846D-13F60BF84353}" presName="sibTrans" presStyleCnt="0"/>
      <dgm:spPr/>
    </dgm:pt>
    <dgm:pt modelId="{E8D92676-9564-4326-B0E9-AC0082487D7F}" type="pres">
      <dgm:prSet presAssocID="{80EF7755-35C7-4E65-8E95-CE1DC0FE7A9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189DA0-6CA3-4DDC-ABEC-3A0754E82903}" type="pres">
      <dgm:prSet presAssocID="{EE47FC30-7E75-4983-A9C9-BDA02ADC394D}" presName="sibTrans" presStyleCnt="0"/>
      <dgm:spPr/>
    </dgm:pt>
    <dgm:pt modelId="{0C86BCE2-3720-4D96-8D31-34952EC3CBF5}" type="pres">
      <dgm:prSet presAssocID="{7E6450A1-AA53-4D1F-B506-86DA582E1EE3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64E4144-DBF3-4BFC-9661-99E34AB5B9C3}" srcId="{44179A35-FC4C-42F3-AC1B-3234F2FA0A2A}" destId="{80EF7755-35C7-4E65-8E95-CE1DC0FE7A9B}" srcOrd="4" destOrd="0" parTransId="{B7171D6A-9BFB-473E-8906-EAE8242E2C19}" sibTransId="{EE47FC30-7E75-4983-A9C9-BDA02ADC394D}"/>
    <dgm:cxn modelId="{1D1BD6D7-17F1-4AE5-8576-4B5367D0B381}" type="presOf" srcId="{574F6536-94A9-4679-9302-9B08CB8BC6D7}" destId="{387EB45D-F8DF-4198-9FFA-801D0E7E7821}" srcOrd="0" destOrd="0" presId="urn:microsoft.com/office/officeart/2005/8/layout/default#1"/>
    <dgm:cxn modelId="{2A0BE1C0-60DE-4744-A02F-67244B4E9A0F}" type="presOf" srcId="{723812CF-8F67-4DE6-9256-2C6B7124A208}" destId="{C392641D-79DF-4DC2-8F83-600094714F0E}" srcOrd="0" destOrd="0" presId="urn:microsoft.com/office/officeart/2005/8/layout/default#1"/>
    <dgm:cxn modelId="{A61EA487-1129-47F8-9A87-077A679627BF}" srcId="{44179A35-FC4C-42F3-AC1B-3234F2FA0A2A}" destId="{7FD75735-B76B-413B-9195-A2889EF1C1D2}" srcOrd="3" destOrd="0" parTransId="{35A804E6-4A22-4FB5-A839-24101E926232}" sibTransId="{F0C090F6-E0EA-4F51-846D-13F60BF84353}"/>
    <dgm:cxn modelId="{7E0F18C6-6126-4ADB-B269-EACBBC21BFCB}" srcId="{44179A35-FC4C-42F3-AC1B-3234F2FA0A2A}" destId="{574F6536-94A9-4679-9302-9B08CB8BC6D7}" srcOrd="0" destOrd="0" parTransId="{8403C8E6-9B65-4C34-99F6-376456130EBC}" sibTransId="{E8A51479-B8A1-4D55-ACD5-4B906B5EE4C2}"/>
    <dgm:cxn modelId="{80F30A5D-9736-482B-9DFA-298213AE510F}" type="presOf" srcId="{80EF7755-35C7-4E65-8E95-CE1DC0FE7A9B}" destId="{E8D92676-9564-4326-B0E9-AC0082487D7F}" srcOrd="0" destOrd="0" presId="urn:microsoft.com/office/officeart/2005/8/layout/default#1"/>
    <dgm:cxn modelId="{94C55B54-BF5C-418C-8B02-C788F251DB55}" srcId="{44179A35-FC4C-42F3-AC1B-3234F2FA0A2A}" destId="{89028F9F-36A4-4346-9A99-373A30B2F1CD}" srcOrd="1" destOrd="0" parTransId="{9FFF93AB-258D-45AE-B11E-A92BC3CF6524}" sibTransId="{B1526FA9-401A-4CA8-B149-FF3F2198AF9F}"/>
    <dgm:cxn modelId="{AF368568-2A91-4679-B82D-6692F83E6E0F}" type="presOf" srcId="{89028F9F-36A4-4346-9A99-373A30B2F1CD}" destId="{F92DED13-F9E7-4B8D-B43B-74CCEE80F283}" srcOrd="0" destOrd="0" presId="urn:microsoft.com/office/officeart/2005/8/layout/default#1"/>
    <dgm:cxn modelId="{D6564EE0-2FF1-4116-9677-FBB7F7E118D2}" type="presOf" srcId="{44179A35-FC4C-42F3-AC1B-3234F2FA0A2A}" destId="{F2FF9C1A-62A8-422B-ABB1-6ECFC14BAECE}" srcOrd="0" destOrd="0" presId="urn:microsoft.com/office/officeart/2005/8/layout/default#1"/>
    <dgm:cxn modelId="{541951D1-323E-43B2-958A-43E755EFABFB}" type="presOf" srcId="{7FD75735-B76B-413B-9195-A2889EF1C1D2}" destId="{B0B574F6-1374-457F-A729-21DA44920372}" srcOrd="0" destOrd="0" presId="urn:microsoft.com/office/officeart/2005/8/layout/default#1"/>
    <dgm:cxn modelId="{65D5485E-882B-4EDC-B1E2-CA1E84E4B32C}" srcId="{44179A35-FC4C-42F3-AC1B-3234F2FA0A2A}" destId="{723812CF-8F67-4DE6-9256-2C6B7124A208}" srcOrd="2" destOrd="0" parTransId="{FDEDE08C-147D-459D-85AB-BC3E75DCF7AD}" sibTransId="{116F218A-8B77-41D1-8786-76B33B5135BC}"/>
    <dgm:cxn modelId="{8718F609-8CC4-49F7-B2C2-B58050766F59}" srcId="{44179A35-FC4C-42F3-AC1B-3234F2FA0A2A}" destId="{7E6450A1-AA53-4D1F-B506-86DA582E1EE3}" srcOrd="5" destOrd="0" parTransId="{E542D11B-42DA-4607-B7DD-B3B8C88C5395}" sibTransId="{1C02482E-787B-4190-8D39-041F88F4FB1C}"/>
    <dgm:cxn modelId="{B488702C-FA39-4E4B-B48E-67FEBD7D248B}" type="presOf" srcId="{7E6450A1-AA53-4D1F-B506-86DA582E1EE3}" destId="{0C86BCE2-3720-4D96-8D31-34952EC3CBF5}" srcOrd="0" destOrd="0" presId="urn:microsoft.com/office/officeart/2005/8/layout/default#1"/>
    <dgm:cxn modelId="{406AEF09-DAEB-43F3-A519-AB2E04BDC384}" type="presParOf" srcId="{F2FF9C1A-62A8-422B-ABB1-6ECFC14BAECE}" destId="{387EB45D-F8DF-4198-9FFA-801D0E7E7821}" srcOrd="0" destOrd="0" presId="urn:microsoft.com/office/officeart/2005/8/layout/default#1"/>
    <dgm:cxn modelId="{551CDB93-20B0-4BAA-AF35-50B6576C55BC}" type="presParOf" srcId="{F2FF9C1A-62A8-422B-ABB1-6ECFC14BAECE}" destId="{1C7B42CD-FB72-4DFC-AF83-A857FD8DF748}" srcOrd="1" destOrd="0" presId="urn:microsoft.com/office/officeart/2005/8/layout/default#1"/>
    <dgm:cxn modelId="{47DDF556-5CC7-4260-A58B-35EE973B9BA3}" type="presParOf" srcId="{F2FF9C1A-62A8-422B-ABB1-6ECFC14BAECE}" destId="{F92DED13-F9E7-4B8D-B43B-74CCEE80F283}" srcOrd="2" destOrd="0" presId="urn:microsoft.com/office/officeart/2005/8/layout/default#1"/>
    <dgm:cxn modelId="{4CA866E6-5D72-4D1D-B9DB-34CD74375EF8}" type="presParOf" srcId="{F2FF9C1A-62A8-422B-ABB1-6ECFC14BAECE}" destId="{E7B7ADB1-0CC5-493C-9F0F-C0B371149585}" srcOrd="3" destOrd="0" presId="urn:microsoft.com/office/officeart/2005/8/layout/default#1"/>
    <dgm:cxn modelId="{07D108D2-D7C7-4CAB-9C6C-7104D7331DDB}" type="presParOf" srcId="{F2FF9C1A-62A8-422B-ABB1-6ECFC14BAECE}" destId="{C392641D-79DF-4DC2-8F83-600094714F0E}" srcOrd="4" destOrd="0" presId="urn:microsoft.com/office/officeart/2005/8/layout/default#1"/>
    <dgm:cxn modelId="{538A53DF-1598-4F9D-A347-6ED85D8AC0D4}" type="presParOf" srcId="{F2FF9C1A-62A8-422B-ABB1-6ECFC14BAECE}" destId="{97F69993-D5AC-4A3C-9E9A-BD1EA7FC355E}" srcOrd="5" destOrd="0" presId="urn:microsoft.com/office/officeart/2005/8/layout/default#1"/>
    <dgm:cxn modelId="{85BA1481-2956-4329-9FED-5402B0DE4331}" type="presParOf" srcId="{F2FF9C1A-62A8-422B-ABB1-6ECFC14BAECE}" destId="{B0B574F6-1374-457F-A729-21DA44920372}" srcOrd="6" destOrd="0" presId="urn:microsoft.com/office/officeart/2005/8/layout/default#1"/>
    <dgm:cxn modelId="{A1EE6D99-7160-4895-B78D-A37EBF9CB6F6}" type="presParOf" srcId="{F2FF9C1A-62A8-422B-ABB1-6ECFC14BAECE}" destId="{53ABFF5D-83C8-4E4F-91A4-ECFC6BB45A0D}" srcOrd="7" destOrd="0" presId="urn:microsoft.com/office/officeart/2005/8/layout/default#1"/>
    <dgm:cxn modelId="{9C09353E-36F6-491B-B489-EAE8AEC8AC91}" type="presParOf" srcId="{F2FF9C1A-62A8-422B-ABB1-6ECFC14BAECE}" destId="{E8D92676-9564-4326-B0E9-AC0082487D7F}" srcOrd="8" destOrd="0" presId="urn:microsoft.com/office/officeart/2005/8/layout/default#1"/>
    <dgm:cxn modelId="{FC69E4B9-08C2-45D2-9D53-DEAB20D115E5}" type="presParOf" srcId="{F2FF9C1A-62A8-422B-ABB1-6ECFC14BAECE}" destId="{93189DA0-6CA3-4DDC-ABEC-3A0754E82903}" srcOrd="9" destOrd="0" presId="urn:microsoft.com/office/officeart/2005/8/layout/default#1"/>
    <dgm:cxn modelId="{EB0B7E6B-E430-48B7-9952-4FE8C62DD65C}" type="presParOf" srcId="{F2FF9C1A-62A8-422B-ABB1-6ECFC14BAECE}" destId="{0C86BCE2-3720-4D96-8D31-34952EC3CBF5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7EB45D-F8DF-4198-9FFA-801D0E7E7821}">
      <dsp:nvSpPr>
        <dsp:cNvPr id="0" name=""/>
        <dsp:cNvSpPr/>
      </dsp:nvSpPr>
      <dsp:spPr>
        <a:xfrm>
          <a:off x="0" y="454621"/>
          <a:ext cx="2541322" cy="152479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1.</a:t>
          </a:r>
          <a:r>
            <a:rPr lang="zh-CN" altLang="en-US" sz="1800" b="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宏观政策及政府的支持力度加强</a:t>
          </a:r>
          <a:endParaRPr lang="zh-CN" altLang="en-US" sz="18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454621"/>
        <a:ext cx="2541322" cy="1524793"/>
      </dsp:txXfrm>
    </dsp:sp>
    <dsp:sp modelId="{F92DED13-F9E7-4B8D-B43B-74CCEE80F283}">
      <dsp:nvSpPr>
        <dsp:cNvPr id="0" name=""/>
        <dsp:cNvSpPr/>
      </dsp:nvSpPr>
      <dsp:spPr>
        <a:xfrm>
          <a:off x="2795455" y="454621"/>
          <a:ext cx="2541322" cy="1524793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2.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冷链基础设施投资进一步加速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795455" y="454621"/>
        <a:ext cx="2541322" cy="1524793"/>
      </dsp:txXfrm>
    </dsp:sp>
    <dsp:sp modelId="{C392641D-79DF-4DC2-8F83-600094714F0E}">
      <dsp:nvSpPr>
        <dsp:cNvPr id="0" name=""/>
        <dsp:cNvSpPr/>
      </dsp:nvSpPr>
      <dsp:spPr>
        <a:xfrm>
          <a:off x="5590910" y="454621"/>
          <a:ext cx="2541322" cy="152479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3.</a:t>
          </a:r>
          <a:r>
            <a:rPr lang="zh-CN" altLang="en-US" sz="17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加强冷链物流标准化工作，通过制定国家冷链物流标准来解决行业问题</a:t>
          </a:r>
          <a:endParaRPr lang="zh-CN" altLang="en-US" sz="17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590910" y="454621"/>
        <a:ext cx="2541322" cy="1524793"/>
      </dsp:txXfrm>
    </dsp:sp>
    <dsp:sp modelId="{B0B574F6-1374-457F-A729-21DA44920372}">
      <dsp:nvSpPr>
        <dsp:cNvPr id="0" name=""/>
        <dsp:cNvSpPr/>
      </dsp:nvSpPr>
      <dsp:spPr>
        <a:xfrm>
          <a:off x="0" y="2233547"/>
          <a:ext cx="2541322" cy="152479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4.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加强冷链物流信息化建设</a:t>
          </a:r>
          <a:endParaRPr lang="zh-CN" altLang="en-US" sz="18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2233547"/>
        <a:ext cx="2541322" cy="1524793"/>
      </dsp:txXfrm>
    </dsp:sp>
    <dsp:sp modelId="{E8D92676-9564-4326-B0E9-AC0082487D7F}">
      <dsp:nvSpPr>
        <dsp:cNvPr id="0" name=""/>
        <dsp:cNvSpPr/>
      </dsp:nvSpPr>
      <dsp:spPr>
        <a:xfrm>
          <a:off x="2795455" y="2233547"/>
          <a:ext cx="2541322" cy="1524793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5.</a:t>
          </a:r>
          <a:r>
            <a:rPr lang="zh-CN" altLang="en-US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冷链物流监管现状存在的问题亟待解决</a:t>
          </a:r>
          <a:endParaRPr lang="en-US" altLang="zh-CN" sz="1800" kern="1200" dirty="0" smtClean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795455" y="2233547"/>
        <a:ext cx="2541322" cy="1524793"/>
      </dsp:txXfrm>
    </dsp:sp>
    <dsp:sp modelId="{0C86BCE2-3720-4D96-8D31-34952EC3CBF5}">
      <dsp:nvSpPr>
        <dsp:cNvPr id="0" name=""/>
        <dsp:cNvSpPr/>
      </dsp:nvSpPr>
      <dsp:spPr>
        <a:xfrm>
          <a:off x="5590910" y="2233547"/>
          <a:ext cx="2541322" cy="1524793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6.</a:t>
          </a:r>
          <a:r>
            <a:rPr lang="zh-CN" altLang="zh-CN" sz="18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加强冷链物流人才的培养</a:t>
          </a:r>
          <a:endParaRPr lang="en-US" altLang="zh-CN" sz="1800" kern="1200" dirty="0" smtClean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590910" y="2233547"/>
        <a:ext cx="2541322" cy="15247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022C32-D751-4393-B9F1-5B1D74F96D3E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FB91-21AF-40FB-B94D-E0B9988A69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449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067CB-E9E4-47B4-A96C-53DF9C43429E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C36571-D9E2-4E33-9051-ECFD2191E0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23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/>
        </p:spPr>
      </p:sp>
      <p:sp>
        <p:nvSpPr>
          <p:cNvPr id="17411" name="文本占位符 2"/>
          <p:cNvSpPr>
            <a:spLocks noGrp="1"/>
          </p:cNvSpPr>
          <p:nvPr>
            <p:ph type="body" idx="3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86180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C36571-D9E2-4E33-9051-ECFD2191E0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967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.xml"/><Relationship Id="rId4" Type="http://schemas.openxmlformats.org/officeDocument/2006/relationships/slide" Target="../slides/slide14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%</a:t>
            </a:r>
            <a:endParaRPr lang="zh-CN" altLang="en-US" dirty="0"/>
          </a:p>
        </p:txBody>
      </p:sp>
      <p:pic>
        <p:nvPicPr>
          <p:cNvPr id="3" name="Picture 3" descr="C:\Users\Administrator\Desktop\11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671" y="159718"/>
            <a:ext cx="10477500" cy="51149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216024" y="5321097"/>
            <a:ext cx="1346647" cy="1346647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chemeClr val="bg1">
              <a:lumMod val="50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0"/>
          <p:cNvSpPr/>
          <p:nvPr userDrawn="1"/>
        </p:nvSpPr>
        <p:spPr>
          <a:xfrm flipV="1">
            <a:off x="1058615" y="4855294"/>
            <a:ext cx="421294" cy="421200"/>
          </a:xfrm>
          <a:custGeom>
            <a:avLst/>
            <a:gdLst/>
            <a:ahLst/>
            <a:cxnLst/>
            <a:rect l="l" t="t" r="r" b="b"/>
            <a:pathLst>
              <a:path w="1274639" h="1274639">
                <a:moveTo>
                  <a:pt x="125947" y="0"/>
                </a:moveTo>
                <a:lnTo>
                  <a:pt x="790832" y="0"/>
                </a:lnTo>
                <a:lnTo>
                  <a:pt x="1148692" y="0"/>
                </a:lnTo>
                <a:lnTo>
                  <a:pt x="1274639" y="0"/>
                </a:lnTo>
                <a:lnTo>
                  <a:pt x="1274639" y="125947"/>
                </a:lnTo>
                <a:lnTo>
                  <a:pt x="1274639" y="637319"/>
                </a:lnTo>
                <a:lnTo>
                  <a:pt x="1274639" y="1148692"/>
                </a:lnTo>
                <a:cubicBezTo>
                  <a:pt x="1274639" y="1218251"/>
                  <a:pt x="1218251" y="1274639"/>
                  <a:pt x="1148692" y="1274639"/>
                </a:cubicBezTo>
                <a:lnTo>
                  <a:pt x="125947" y="1274639"/>
                </a:lnTo>
                <a:cubicBezTo>
                  <a:pt x="56388" y="1274639"/>
                  <a:pt x="0" y="1218251"/>
                  <a:pt x="0" y="1148692"/>
                </a:cubicBezTo>
                <a:lnTo>
                  <a:pt x="0" y="125947"/>
                </a:lnTo>
                <a:cubicBezTo>
                  <a:pt x="0" y="56388"/>
                  <a:pt x="56388" y="0"/>
                  <a:pt x="125947" y="0"/>
                </a:cubicBezTo>
                <a:close/>
              </a:path>
            </a:pathLst>
          </a:custGeom>
          <a:solidFill>
            <a:srgbClr val="78AA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4082951" y="5394721"/>
            <a:ext cx="0" cy="127302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 userDrawn="1"/>
        </p:nvSpPr>
        <p:spPr>
          <a:xfrm>
            <a:off x="1664415" y="5301208"/>
            <a:ext cx="25625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大连理工大学出版社</a:t>
            </a:r>
            <a:endParaRPr lang="en-US" altLang="zh-CN" sz="14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地址：大连市软件园路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80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号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发行：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0411-84708842</a:t>
            </a:r>
          </a:p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E-mail : dutp@dutp.cn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819255" y="188640"/>
            <a:ext cx="3888432" cy="4994515"/>
          </a:xfrm>
          <a:prstGeom prst="rect">
            <a:avLst/>
          </a:prstGeom>
          <a:solidFill>
            <a:srgbClr val="0D0D0D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6278418" y="5763286"/>
            <a:ext cx="55093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新世纪高职高专教材编审委员会  组编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主编：冯国苓 刘智学</a:t>
            </a:r>
            <a:endParaRPr lang="en-US" altLang="zh-CN" sz="1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122511" y="996408"/>
            <a:ext cx="1015663" cy="411907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“十二五”职业教育国家规划教材</a:t>
            </a:r>
            <a:endParaRPr kumimoji="0" lang="en-US" altLang="zh-CN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经全国职业教育教材审定委员会审定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1028" name="Picture 4" descr="E:\课件\公司Logo\10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37" y="5419807"/>
            <a:ext cx="1149226" cy="1149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课件\公司Logo\logo[1]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044" y="6360421"/>
            <a:ext cx="2683176" cy="41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/>
          <p:cNvPicPr/>
          <p:nvPr userDrawn="1"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167240" y="159718"/>
            <a:ext cx="864095" cy="792088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1913126" y="155679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009788"/>
                </a:solidFill>
                <a:latin typeface="微软雅黑" panose="020B0503020204020204" charset="-122"/>
                <a:ea typeface="微软雅黑" panose="020B0503020204020204" charset="-122"/>
              </a:rPr>
              <a:t>现代物流基础</a:t>
            </a:r>
            <a:endParaRPr lang="zh-CN" altLang="en-US" sz="5400" b="1" dirty="0">
              <a:solidFill>
                <a:srgbClr val="00978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 userDrawn="1"/>
        </p:nvSpPr>
        <p:spPr>
          <a:xfrm>
            <a:off x="4624996" y="256490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（第三版）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2089875" y="3238983"/>
            <a:ext cx="47115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mtClean="0">
                <a:solidFill>
                  <a:srgbClr val="FFFFFF"/>
                </a:solidFill>
                <a:latin typeface="+mj-ea"/>
                <a:ea typeface="+mj-ea"/>
              </a:rPr>
              <a:t>现代物流发展趋势</a:t>
            </a:r>
            <a:endParaRPr lang="zh-CN" altLang="en-US" sz="44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6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889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3074839" cy="69269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本章小结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3074839" cy="69269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思考与练习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3074839" cy="69269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思考与练习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096918" y="260648"/>
            <a:ext cx="360040" cy="360040"/>
            <a:chOff x="2030723" y="1736812"/>
            <a:chExt cx="360040" cy="360040"/>
          </a:xfrm>
        </p:grpSpPr>
        <p:sp>
          <p:nvSpPr>
            <p:cNvPr id="6" name="椭圆 5"/>
            <p:cNvSpPr/>
            <p:nvPr/>
          </p:nvSpPr>
          <p:spPr>
            <a:xfrm>
              <a:off x="2030723" y="1736812"/>
              <a:ext cx="360040" cy="360040"/>
            </a:xfrm>
            <a:prstGeom prst="ellipse">
              <a:avLst/>
            </a:prstGeom>
            <a:solidFill>
              <a:srgbClr val="9BD1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2148140" y="1808832"/>
              <a:ext cx="144016" cy="216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Group 2"/>
          <p:cNvGrpSpPr/>
          <p:nvPr userDrawn="1"/>
        </p:nvGrpSpPr>
        <p:grpSpPr bwMode="auto">
          <a:xfrm>
            <a:off x="275428" y="-315416"/>
            <a:ext cx="11734801" cy="7694613"/>
            <a:chOff x="0" y="0"/>
            <a:chExt cx="15998170" cy="10312383"/>
          </a:xfrm>
        </p:grpSpPr>
        <p:grpSp>
          <p:nvGrpSpPr>
            <p:cNvPr id="13" name="Group 3"/>
            <p:cNvGrpSpPr/>
            <p:nvPr/>
          </p:nvGrpSpPr>
          <p:grpSpPr bwMode="auto">
            <a:xfrm rot="19790647">
              <a:off x="3012676" y="4939170"/>
              <a:ext cx="4949425" cy="5373213"/>
              <a:chOff x="0" y="0"/>
              <a:chExt cx="1643999" cy="1784764"/>
            </a:xfrm>
          </p:grpSpPr>
          <p:sp>
            <p:nvSpPr>
              <p:cNvPr id="50" name="直角三角形 120"/>
              <p:cNvSpPr>
                <a:spLocks noChangeArrowheads="1"/>
              </p:cNvSpPr>
              <p:nvPr/>
            </p:nvSpPr>
            <p:spPr bwMode="auto">
              <a:xfrm rot="10800000">
                <a:off x="288925" y="0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" name="直角三角形 121"/>
              <p:cNvSpPr>
                <a:spLocks noChangeArrowheads="1"/>
              </p:cNvSpPr>
              <p:nvPr/>
            </p:nvSpPr>
            <p:spPr bwMode="auto">
              <a:xfrm rot="7167729">
                <a:off x="-212686" y="328472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2" name="直角三角形 122"/>
              <p:cNvSpPr>
                <a:spLocks noChangeArrowheads="1"/>
              </p:cNvSpPr>
              <p:nvPr/>
            </p:nvSpPr>
            <p:spPr bwMode="auto">
              <a:xfrm rot="3614698">
                <a:off x="-175951" y="909918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3" name="直角三角形 123"/>
              <p:cNvSpPr>
                <a:spLocks noChangeArrowheads="1"/>
              </p:cNvSpPr>
              <p:nvPr/>
            </p:nvSpPr>
            <p:spPr bwMode="auto">
              <a:xfrm>
                <a:off x="344517" y="120202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4" name="直角三角形 124"/>
              <p:cNvSpPr>
                <a:spLocks noChangeArrowheads="1"/>
              </p:cNvSpPr>
              <p:nvPr/>
            </p:nvSpPr>
            <p:spPr bwMode="auto">
              <a:xfrm rot="17894048">
                <a:off x="848573" y="88327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5" name="直角三角形 125"/>
              <p:cNvSpPr>
                <a:spLocks noChangeArrowheads="1"/>
              </p:cNvSpPr>
              <p:nvPr/>
            </p:nvSpPr>
            <p:spPr bwMode="auto">
              <a:xfrm rot="14400000">
                <a:off x="808498" y="291371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4" name="Group 10"/>
            <p:cNvGrpSpPr/>
            <p:nvPr/>
          </p:nvGrpSpPr>
          <p:grpSpPr bwMode="auto">
            <a:xfrm rot="19790647">
              <a:off x="8443513" y="4792891"/>
              <a:ext cx="4949425" cy="5373213"/>
              <a:chOff x="0" y="0"/>
              <a:chExt cx="1643999" cy="1784764"/>
            </a:xfrm>
          </p:grpSpPr>
          <p:sp>
            <p:nvSpPr>
              <p:cNvPr id="44" name="直角三角形 114"/>
              <p:cNvSpPr>
                <a:spLocks noChangeArrowheads="1"/>
              </p:cNvSpPr>
              <p:nvPr/>
            </p:nvSpPr>
            <p:spPr bwMode="auto">
              <a:xfrm rot="10800000">
                <a:off x="288925" y="0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5" name="直角三角形 115"/>
              <p:cNvSpPr>
                <a:spLocks noChangeArrowheads="1"/>
              </p:cNvSpPr>
              <p:nvPr/>
            </p:nvSpPr>
            <p:spPr bwMode="auto">
              <a:xfrm rot="7167729">
                <a:off x="-212686" y="328472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6" name="直角三角形 116"/>
              <p:cNvSpPr>
                <a:spLocks noChangeArrowheads="1"/>
              </p:cNvSpPr>
              <p:nvPr/>
            </p:nvSpPr>
            <p:spPr bwMode="auto">
              <a:xfrm rot="3614698">
                <a:off x="-175951" y="909918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7" name="直角三角形 117"/>
              <p:cNvSpPr>
                <a:spLocks noChangeArrowheads="1"/>
              </p:cNvSpPr>
              <p:nvPr/>
            </p:nvSpPr>
            <p:spPr bwMode="auto">
              <a:xfrm>
                <a:off x="344517" y="120202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8" name="直角三角形 118"/>
              <p:cNvSpPr>
                <a:spLocks noChangeArrowheads="1"/>
              </p:cNvSpPr>
              <p:nvPr/>
            </p:nvSpPr>
            <p:spPr bwMode="auto">
              <a:xfrm rot="17894048">
                <a:off x="848573" y="88327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9" name="直角三角形 119"/>
              <p:cNvSpPr>
                <a:spLocks noChangeArrowheads="1"/>
              </p:cNvSpPr>
              <p:nvPr/>
            </p:nvSpPr>
            <p:spPr bwMode="auto">
              <a:xfrm rot="14400000">
                <a:off x="808498" y="291371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5" name="Group 17"/>
            <p:cNvGrpSpPr/>
            <p:nvPr/>
          </p:nvGrpSpPr>
          <p:grpSpPr bwMode="auto">
            <a:xfrm rot="19790647">
              <a:off x="5485981" y="133874"/>
              <a:ext cx="4949425" cy="5373213"/>
              <a:chOff x="0" y="0"/>
              <a:chExt cx="1643999" cy="1784764"/>
            </a:xfrm>
          </p:grpSpPr>
          <p:sp>
            <p:nvSpPr>
              <p:cNvPr id="31" name="直角三角形 108"/>
              <p:cNvSpPr>
                <a:spLocks noChangeArrowheads="1"/>
              </p:cNvSpPr>
              <p:nvPr/>
            </p:nvSpPr>
            <p:spPr bwMode="auto">
              <a:xfrm rot="10800000">
                <a:off x="288925" y="0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2" name="直角三角形 109"/>
              <p:cNvSpPr>
                <a:spLocks noChangeArrowheads="1"/>
              </p:cNvSpPr>
              <p:nvPr/>
            </p:nvSpPr>
            <p:spPr bwMode="auto">
              <a:xfrm rot="7167729">
                <a:off x="-212686" y="328472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3" name="直角三角形 110"/>
              <p:cNvSpPr>
                <a:spLocks noChangeArrowheads="1"/>
              </p:cNvSpPr>
              <p:nvPr/>
            </p:nvSpPr>
            <p:spPr bwMode="auto">
              <a:xfrm rot="3614698">
                <a:off x="-175951" y="909918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4" name="直角三角形 111"/>
              <p:cNvSpPr>
                <a:spLocks noChangeArrowheads="1"/>
              </p:cNvSpPr>
              <p:nvPr/>
            </p:nvSpPr>
            <p:spPr bwMode="auto">
              <a:xfrm>
                <a:off x="344517" y="120202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2" name="直角三角形 112"/>
              <p:cNvSpPr>
                <a:spLocks noChangeArrowheads="1"/>
              </p:cNvSpPr>
              <p:nvPr/>
            </p:nvSpPr>
            <p:spPr bwMode="auto">
              <a:xfrm rot="17894048">
                <a:off x="848573" y="88327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3" name="直角三角形 113"/>
              <p:cNvSpPr>
                <a:spLocks noChangeArrowheads="1"/>
              </p:cNvSpPr>
              <p:nvPr/>
            </p:nvSpPr>
            <p:spPr bwMode="auto">
              <a:xfrm rot="14400000">
                <a:off x="808498" y="291371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6" name="Group 24"/>
            <p:cNvGrpSpPr/>
            <p:nvPr/>
          </p:nvGrpSpPr>
          <p:grpSpPr bwMode="auto">
            <a:xfrm rot="19790647">
              <a:off x="11048745" y="0"/>
              <a:ext cx="4949425" cy="5373213"/>
              <a:chOff x="0" y="0"/>
              <a:chExt cx="1643999" cy="1784764"/>
            </a:xfrm>
          </p:grpSpPr>
          <p:sp>
            <p:nvSpPr>
              <p:cNvPr id="25" name="直角三角形 127"/>
              <p:cNvSpPr>
                <a:spLocks noChangeArrowheads="1"/>
              </p:cNvSpPr>
              <p:nvPr/>
            </p:nvSpPr>
            <p:spPr bwMode="auto">
              <a:xfrm rot="10800000">
                <a:off x="288925" y="0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" name="直角三角形 128"/>
              <p:cNvSpPr>
                <a:spLocks noChangeArrowheads="1"/>
              </p:cNvSpPr>
              <p:nvPr/>
            </p:nvSpPr>
            <p:spPr bwMode="auto">
              <a:xfrm rot="7167729">
                <a:off x="-212686" y="328472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7" name="直角三角形 129"/>
              <p:cNvSpPr>
                <a:spLocks noChangeArrowheads="1"/>
              </p:cNvSpPr>
              <p:nvPr/>
            </p:nvSpPr>
            <p:spPr bwMode="auto">
              <a:xfrm rot="3614698">
                <a:off x="-175951" y="909918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8" name="直角三角形 130"/>
              <p:cNvSpPr>
                <a:spLocks noChangeArrowheads="1"/>
              </p:cNvSpPr>
              <p:nvPr/>
            </p:nvSpPr>
            <p:spPr bwMode="auto">
              <a:xfrm>
                <a:off x="344517" y="120202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9" name="直角三角形 131"/>
              <p:cNvSpPr>
                <a:spLocks noChangeArrowheads="1"/>
              </p:cNvSpPr>
              <p:nvPr/>
            </p:nvSpPr>
            <p:spPr bwMode="auto">
              <a:xfrm rot="17894048">
                <a:off x="848573" y="88327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0" name="直角三角形 132"/>
              <p:cNvSpPr>
                <a:spLocks noChangeArrowheads="1"/>
              </p:cNvSpPr>
              <p:nvPr/>
            </p:nvSpPr>
            <p:spPr bwMode="auto">
              <a:xfrm rot="14400000">
                <a:off x="808498" y="291371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7" name="Group 31"/>
            <p:cNvGrpSpPr/>
            <p:nvPr/>
          </p:nvGrpSpPr>
          <p:grpSpPr bwMode="auto">
            <a:xfrm rot="19790647">
              <a:off x="0" y="195022"/>
              <a:ext cx="4949425" cy="5373213"/>
              <a:chOff x="0" y="0"/>
              <a:chExt cx="1643999" cy="1784764"/>
            </a:xfrm>
          </p:grpSpPr>
          <p:sp>
            <p:nvSpPr>
              <p:cNvPr id="18" name="直角三角形 134"/>
              <p:cNvSpPr>
                <a:spLocks noChangeArrowheads="1"/>
              </p:cNvSpPr>
              <p:nvPr/>
            </p:nvSpPr>
            <p:spPr bwMode="auto">
              <a:xfrm rot="10800000">
                <a:off x="288925" y="0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直角三角形 135"/>
              <p:cNvSpPr>
                <a:spLocks noChangeArrowheads="1"/>
              </p:cNvSpPr>
              <p:nvPr/>
            </p:nvSpPr>
            <p:spPr bwMode="auto">
              <a:xfrm rot="7167729">
                <a:off x="-212686" y="328472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直角三角形 136"/>
              <p:cNvSpPr>
                <a:spLocks noChangeArrowheads="1"/>
              </p:cNvSpPr>
              <p:nvPr/>
            </p:nvSpPr>
            <p:spPr bwMode="auto">
              <a:xfrm rot="3614698">
                <a:off x="-175951" y="909918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直角三角形 137"/>
              <p:cNvSpPr>
                <a:spLocks noChangeArrowheads="1"/>
              </p:cNvSpPr>
              <p:nvPr/>
            </p:nvSpPr>
            <p:spPr bwMode="auto">
              <a:xfrm>
                <a:off x="344517" y="120202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直角三角形 138"/>
              <p:cNvSpPr>
                <a:spLocks noChangeArrowheads="1"/>
              </p:cNvSpPr>
              <p:nvPr/>
            </p:nvSpPr>
            <p:spPr bwMode="auto">
              <a:xfrm rot="17894048">
                <a:off x="848573" y="88327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" name="直角三角形 139"/>
              <p:cNvSpPr>
                <a:spLocks noChangeArrowheads="1"/>
              </p:cNvSpPr>
              <p:nvPr/>
            </p:nvSpPr>
            <p:spPr bwMode="auto">
              <a:xfrm rot="14400000">
                <a:off x="808498" y="291371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120" y="3566981"/>
            <a:ext cx="942900" cy="1396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E:\课件\公司Logo\fangzi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317" y="1340768"/>
            <a:ext cx="2146199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 userDrawn="1"/>
        </p:nvSpPr>
        <p:spPr>
          <a:xfrm>
            <a:off x="4587007" y="1988840"/>
            <a:ext cx="3134737" cy="576064"/>
          </a:xfrm>
          <a:prstGeom prst="roundRect">
            <a:avLst>
              <a:gd name="adj" fmla="val 9612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ea typeface="创艺简行楷" pitchFamily="2" charset="-122"/>
              </a:rPr>
              <a:t>大连理工大学出版社</a:t>
            </a:r>
            <a:endParaRPr lang="zh-CN" altLang="en-US" dirty="0">
              <a:solidFill>
                <a:schemeClr val="tx1"/>
              </a:solidFill>
              <a:ea typeface="创艺简行楷" pitchFamily="2" charset="-122"/>
            </a:endParaRPr>
          </a:p>
        </p:txBody>
      </p:sp>
      <p:sp>
        <p:nvSpPr>
          <p:cNvPr id="56" name="圆角矩形 55"/>
          <p:cNvSpPr/>
          <p:nvPr userDrawn="1"/>
        </p:nvSpPr>
        <p:spPr>
          <a:xfrm>
            <a:off x="4587007" y="2780928"/>
            <a:ext cx="3134737" cy="576064"/>
          </a:xfrm>
          <a:prstGeom prst="roundRect">
            <a:avLst>
              <a:gd name="adj" fmla="val 9612"/>
            </a:avLst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方正粗圆简体" pitchFamily="2" charset="-122"/>
                <a:ea typeface="方正粗圆简体" pitchFamily="2" charset="-122"/>
              </a:rPr>
              <a:t>地址：大连市软件园路</a:t>
            </a:r>
            <a:r>
              <a:rPr lang="en-US" altLang="zh-CN" sz="1400" dirty="0" smtClean="0">
                <a:solidFill>
                  <a:schemeClr val="tx1"/>
                </a:solidFill>
                <a:latin typeface="方正粗圆简体" pitchFamily="2" charset="-122"/>
                <a:ea typeface="方正粗圆简体" pitchFamily="2" charset="-122"/>
              </a:rPr>
              <a:t>80</a:t>
            </a:r>
            <a:r>
              <a:rPr lang="zh-CN" altLang="en-US" sz="1400" dirty="0" smtClean="0">
                <a:solidFill>
                  <a:schemeClr val="tx1"/>
                </a:solidFill>
                <a:latin typeface="方正粗圆简体" pitchFamily="2" charset="-122"/>
                <a:ea typeface="方正粗圆简体" pitchFamily="2" charset="-122"/>
              </a:rPr>
              <a:t>号</a:t>
            </a:r>
            <a:endParaRPr lang="zh-CN" altLang="en-US" sz="1400" dirty="0">
              <a:solidFill>
                <a:schemeClr val="tx1"/>
              </a:solidFill>
              <a:latin typeface="方正粗圆简体" pitchFamily="2" charset="-122"/>
              <a:ea typeface="方正粗圆简体" pitchFamily="2" charset="-122"/>
            </a:endParaRPr>
          </a:p>
        </p:txBody>
      </p:sp>
      <p:sp>
        <p:nvSpPr>
          <p:cNvPr id="57" name="圆角矩形 56"/>
          <p:cNvSpPr/>
          <p:nvPr userDrawn="1"/>
        </p:nvSpPr>
        <p:spPr>
          <a:xfrm>
            <a:off x="4587007" y="3573016"/>
            <a:ext cx="3134737" cy="576064"/>
          </a:xfrm>
          <a:prstGeom prst="roundRect">
            <a:avLst>
              <a:gd name="adj" fmla="val 9612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E-mail  :  dutp@dutp.cn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8" name="圆角矩形 57"/>
          <p:cNvSpPr/>
          <p:nvPr userDrawn="1"/>
        </p:nvSpPr>
        <p:spPr>
          <a:xfrm>
            <a:off x="4587007" y="4365104"/>
            <a:ext cx="3134737" cy="576064"/>
          </a:xfrm>
          <a:prstGeom prst="roundRect">
            <a:avLst>
              <a:gd name="adj" fmla="val 9612"/>
            </a:avLst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URL</a:t>
            </a:r>
            <a:r>
              <a:rPr lang="zh-CN" altLang="en-US" dirty="0" smtClean="0"/>
              <a:t>：</a:t>
            </a:r>
            <a:r>
              <a:rPr lang="en-US" altLang="zh-CN" dirty="0" smtClean="0"/>
              <a:t>http://www.dutp.cn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743" y="476250"/>
            <a:ext cx="10978515" cy="935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918" y="1557339"/>
            <a:ext cx="10978515" cy="45688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876" y="2130426"/>
            <a:ext cx="10368598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753" y="3886200"/>
            <a:ext cx="8538845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743" y="476250"/>
            <a:ext cx="10978515" cy="935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917" y="1557339"/>
            <a:ext cx="5387605" cy="45688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0828" y="1557339"/>
            <a:ext cx="5387605" cy="45688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k object 16"/>
          <p:cNvSpPr/>
          <p:nvPr/>
        </p:nvSpPr>
        <p:spPr>
          <a:xfrm>
            <a:off x="0" y="0"/>
            <a:ext cx="12198350" cy="68532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defTabSz="685800">
              <a:defRPr/>
            </a:pPr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Holder 2"/>
          <p:cNvSpPr>
            <a:spLocks noGrp="1"/>
          </p:cNvSpPr>
          <p:nvPr>
            <p:ph type="ftr" sz="quarter" idx="10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3"/>
          <p:cNvSpPr>
            <a:spLocks noGrp="1"/>
          </p:cNvSpPr>
          <p:nvPr>
            <p:ph type="dt" sz="half" idx="11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F9B7212E-3150-4F1F-9EE3-7D06E72A18BD}" type="datetimeFigureOut">
              <a:rPr lang="en-US"/>
              <a:pPr>
                <a:defRPr/>
              </a:pPr>
              <a:t>8/23/2025</a:t>
            </a:fld>
            <a:endParaRPr lang="en-US"/>
          </a:p>
        </p:txBody>
      </p:sp>
      <p:sp>
        <p:nvSpPr>
          <p:cNvPr id="5" name="Holder 4"/>
          <p:cNvSpPr>
            <a:spLocks noGrp="1"/>
          </p:cNvSpPr>
          <p:nvPr>
            <p:ph type="sldNum" sz="quarter" idx="12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479921A9-6ADC-4B6B-84D9-E5F690B5635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449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794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794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5BA7F-2AFB-4F0B-8417-7192BF2EB274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9C8ED-B88E-4256-A475-BFB4FBBB74A7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1878275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21505" y="0"/>
            <a:ext cx="12219855" cy="6885384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4" name="Group 2"/>
          <p:cNvGrpSpPr/>
          <p:nvPr userDrawn="1"/>
        </p:nvGrpSpPr>
        <p:grpSpPr bwMode="auto">
          <a:xfrm>
            <a:off x="275428" y="-315415"/>
            <a:ext cx="11734801" cy="7056784"/>
            <a:chOff x="0" y="0"/>
            <a:chExt cx="15998170" cy="10312383"/>
          </a:xfrm>
        </p:grpSpPr>
        <p:grpSp>
          <p:nvGrpSpPr>
            <p:cNvPr id="35" name="Group 3"/>
            <p:cNvGrpSpPr/>
            <p:nvPr/>
          </p:nvGrpSpPr>
          <p:grpSpPr bwMode="auto">
            <a:xfrm rot="19790647">
              <a:off x="3012676" y="4939170"/>
              <a:ext cx="4949425" cy="5373213"/>
              <a:chOff x="0" y="0"/>
              <a:chExt cx="1643999" cy="1784764"/>
            </a:xfrm>
          </p:grpSpPr>
          <p:sp>
            <p:nvSpPr>
              <p:cNvPr id="64" name="直角三角形 120"/>
              <p:cNvSpPr>
                <a:spLocks noChangeArrowheads="1"/>
              </p:cNvSpPr>
              <p:nvPr/>
            </p:nvSpPr>
            <p:spPr bwMode="auto">
              <a:xfrm rot="10800000">
                <a:off x="288925" y="0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5" name="直角三角形 121"/>
              <p:cNvSpPr>
                <a:spLocks noChangeArrowheads="1"/>
              </p:cNvSpPr>
              <p:nvPr/>
            </p:nvSpPr>
            <p:spPr bwMode="auto">
              <a:xfrm rot="7167729">
                <a:off x="-212686" y="328472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6" name="直角三角形 122"/>
              <p:cNvSpPr>
                <a:spLocks noChangeArrowheads="1"/>
              </p:cNvSpPr>
              <p:nvPr/>
            </p:nvSpPr>
            <p:spPr bwMode="auto">
              <a:xfrm rot="3614698">
                <a:off x="-175951" y="909918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7" name="直角三角形 123"/>
              <p:cNvSpPr>
                <a:spLocks noChangeArrowheads="1"/>
              </p:cNvSpPr>
              <p:nvPr/>
            </p:nvSpPr>
            <p:spPr bwMode="auto">
              <a:xfrm>
                <a:off x="344517" y="120202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8" name="直角三角形 124"/>
              <p:cNvSpPr>
                <a:spLocks noChangeArrowheads="1"/>
              </p:cNvSpPr>
              <p:nvPr/>
            </p:nvSpPr>
            <p:spPr bwMode="auto">
              <a:xfrm rot="17894048">
                <a:off x="848573" y="88327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9" name="直角三角形 125"/>
              <p:cNvSpPr>
                <a:spLocks noChangeArrowheads="1"/>
              </p:cNvSpPr>
              <p:nvPr/>
            </p:nvSpPr>
            <p:spPr bwMode="auto">
              <a:xfrm rot="14400000">
                <a:off x="808498" y="291371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6" name="Group 10"/>
            <p:cNvGrpSpPr/>
            <p:nvPr/>
          </p:nvGrpSpPr>
          <p:grpSpPr bwMode="auto">
            <a:xfrm rot="19790647">
              <a:off x="8443513" y="4792891"/>
              <a:ext cx="4949425" cy="5373213"/>
              <a:chOff x="0" y="0"/>
              <a:chExt cx="1643999" cy="1784764"/>
            </a:xfrm>
          </p:grpSpPr>
          <p:sp>
            <p:nvSpPr>
              <p:cNvPr id="58" name="直角三角形 114"/>
              <p:cNvSpPr>
                <a:spLocks noChangeArrowheads="1"/>
              </p:cNvSpPr>
              <p:nvPr/>
            </p:nvSpPr>
            <p:spPr bwMode="auto">
              <a:xfrm rot="10800000">
                <a:off x="288925" y="0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9" name="直角三角形 115"/>
              <p:cNvSpPr>
                <a:spLocks noChangeArrowheads="1"/>
              </p:cNvSpPr>
              <p:nvPr/>
            </p:nvSpPr>
            <p:spPr bwMode="auto">
              <a:xfrm rot="7167729">
                <a:off x="-212686" y="328472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0" name="直角三角形 116"/>
              <p:cNvSpPr>
                <a:spLocks noChangeArrowheads="1"/>
              </p:cNvSpPr>
              <p:nvPr/>
            </p:nvSpPr>
            <p:spPr bwMode="auto">
              <a:xfrm rot="3614698">
                <a:off x="-175951" y="909918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" name="直角三角形 117"/>
              <p:cNvSpPr>
                <a:spLocks noChangeArrowheads="1"/>
              </p:cNvSpPr>
              <p:nvPr/>
            </p:nvSpPr>
            <p:spPr bwMode="auto">
              <a:xfrm>
                <a:off x="344517" y="120202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2" name="直角三角形 118"/>
              <p:cNvSpPr>
                <a:spLocks noChangeArrowheads="1"/>
              </p:cNvSpPr>
              <p:nvPr/>
            </p:nvSpPr>
            <p:spPr bwMode="auto">
              <a:xfrm rot="17894048">
                <a:off x="848573" y="88327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3" name="直角三角形 119"/>
              <p:cNvSpPr>
                <a:spLocks noChangeArrowheads="1"/>
              </p:cNvSpPr>
              <p:nvPr/>
            </p:nvSpPr>
            <p:spPr bwMode="auto">
              <a:xfrm rot="14400000">
                <a:off x="808498" y="291371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7" name="Group 17"/>
            <p:cNvGrpSpPr/>
            <p:nvPr/>
          </p:nvGrpSpPr>
          <p:grpSpPr bwMode="auto">
            <a:xfrm rot="19790647">
              <a:off x="5485981" y="133874"/>
              <a:ext cx="4949425" cy="5373213"/>
              <a:chOff x="0" y="0"/>
              <a:chExt cx="1643999" cy="1784764"/>
            </a:xfrm>
          </p:grpSpPr>
          <p:sp>
            <p:nvSpPr>
              <p:cNvPr id="52" name="直角三角形 108"/>
              <p:cNvSpPr>
                <a:spLocks noChangeArrowheads="1"/>
              </p:cNvSpPr>
              <p:nvPr/>
            </p:nvSpPr>
            <p:spPr bwMode="auto">
              <a:xfrm rot="10800000">
                <a:off x="288925" y="0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3" name="直角三角形 109"/>
              <p:cNvSpPr>
                <a:spLocks noChangeArrowheads="1"/>
              </p:cNvSpPr>
              <p:nvPr/>
            </p:nvSpPr>
            <p:spPr bwMode="auto">
              <a:xfrm rot="7167729">
                <a:off x="-212686" y="328472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4" name="直角三角形 110"/>
              <p:cNvSpPr>
                <a:spLocks noChangeArrowheads="1"/>
              </p:cNvSpPr>
              <p:nvPr/>
            </p:nvSpPr>
            <p:spPr bwMode="auto">
              <a:xfrm rot="3614698">
                <a:off x="-175951" y="909918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5" name="直角三角形 111"/>
              <p:cNvSpPr>
                <a:spLocks noChangeArrowheads="1"/>
              </p:cNvSpPr>
              <p:nvPr/>
            </p:nvSpPr>
            <p:spPr bwMode="auto">
              <a:xfrm>
                <a:off x="344517" y="120202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6" name="直角三角形 112"/>
              <p:cNvSpPr>
                <a:spLocks noChangeArrowheads="1"/>
              </p:cNvSpPr>
              <p:nvPr/>
            </p:nvSpPr>
            <p:spPr bwMode="auto">
              <a:xfrm rot="17894048">
                <a:off x="848573" y="88327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7" name="直角三角形 113"/>
              <p:cNvSpPr>
                <a:spLocks noChangeArrowheads="1"/>
              </p:cNvSpPr>
              <p:nvPr/>
            </p:nvSpPr>
            <p:spPr bwMode="auto">
              <a:xfrm rot="14400000">
                <a:off x="808498" y="291371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8" name="Group 24"/>
            <p:cNvGrpSpPr/>
            <p:nvPr/>
          </p:nvGrpSpPr>
          <p:grpSpPr bwMode="auto">
            <a:xfrm rot="19790647">
              <a:off x="11048745" y="0"/>
              <a:ext cx="4949425" cy="5373213"/>
              <a:chOff x="0" y="0"/>
              <a:chExt cx="1643999" cy="1784764"/>
            </a:xfrm>
          </p:grpSpPr>
          <p:sp>
            <p:nvSpPr>
              <p:cNvPr id="46" name="直角三角形 127"/>
              <p:cNvSpPr>
                <a:spLocks noChangeArrowheads="1"/>
              </p:cNvSpPr>
              <p:nvPr/>
            </p:nvSpPr>
            <p:spPr bwMode="auto">
              <a:xfrm rot="10800000">
                <a:off x="288925" y="0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7" name="直角三角形 128"/>
              <p:cNvSpPr>
                <a:spLocks noChangeArrowheads="1"/>
              </p:cNvSpPr>
              <p:nvPr/>
            </p:nvSpPr>
            <p:spPr bwMode="auto">
              <a:xfrm rot="7167729">
                <a:off x="-212686" y="328472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8" name="直角三角形 129"/>
              <p:cNvSpPr>
                <a:spLocks noChangeArrowheads="1"/>
              </p:cNvSpPr>
              <p:nvPr/>
            </p:nvSpPr>
            <p:spPr bwMode="auto">
              <a:xfrm rot="3614698">
                <a:off x="-175951" y="909918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9" name="直角三角形 130"/>
              <p:cNvSpPr>
                <a:spLocks noChangeArrowheads="1"/>
              </p:cNvSpPr>
              <p:nvPr/>
            </p:nvSpPr>
            <p:spPr bwMode="auto">
              <a:xfrm>
                <a:off x="344517" y="120202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0" name="直角三角形 131"/>
              <p:cNvSpPr>
                <a:spLocks noChangeArrowheads="1"/>
              </p:cNvSpPr>
              <p:nvPr/>
            </p:nvSpPr>
            <p:spPr bwMode="auto">
              <a:xfrm rot="17894048">
                <a:off x="848573" y="88327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" name="直角三角形 132"/>
              <p:cNvSpPr>
                <a:spLocks noChangeArrowheads="1"/>
              </p:cNvSpPr>
              <p:nvPr/>
            </p:nvSpPr>
            <p:spPr bwMode="auto">
              <a:xfrm rot="14400000">
                <a:off x="808498" y="291371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39" name="Group 31"/>
            <p:cNvGrpSpPr/>
            <p:nvPr/>
          </p:nvGrpSpPr>
          <p:grpSpPr bwMode="auto">
            <a:xfrm rot="19790647">
              <a:off x="0" y="195022"/>
              <a:ext cx="4949425" cy="5373213"/>
              <a:chOff x="0" y="0"/>
              <a:chExt cx="1643999" cy="1784764"/>
            </a:xfrm>
          </p:grpSpPr>
          <p:sp>
            <p:nvSpPr>
              <p:cNvPr id="40" name="直角三角形 134"/>
              <p:cNvSpPr>
                <a:spLocks noChangeArrowheads="1"/>
              </p:cNvSpPr>
              <p:nvPr/>
            </p:nvSpPr>
            <p:spPr bwMode="auto">
              <a:xfrm rot="10800000">
                <a:off x="288925" y="0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1" name="直角三角形 135"/>
              <p:cNvSpPr>
                <a:spLocks noChangeArrowheads="1"/>
              </p:cNvSpPr>
              <p:nvPr/>
            </p:nvSpPr>
            <p:spPr bwMode="auto">
              <a:xfrm rot="7167729">
                <a:off x="-212686" y="328472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2" name="直角三角形 136"/>
              <p:cNvSpPr>
                <a:spLocks noChangeArrowheads="1"/>
              </p:cNvSpPr>
              <p:nvPr/>
            </p:nvSpPr>
            <p:spPr bwMode="auto">
              <a:xfrm rot="3614698">
                <a:off x="-175951" y="909918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3" name="直角三角形 137"/>
              <p:cNvSpPr>
                <a:spLocks noChangeArrowheads="1"/>
              </p:cNvSpPr>
              <p:nvPr/>
            </p:nvSpPr>
            <p:spPr bwMode="auto">
              <a:xfrm>
                <a:off x="344517" y="120202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4" name="直角三角形 138"/>
              <p:cNvSpPr>
                <a:spLocks noChangeArrowheads="1"/>
              </p:cNvSpPr>
              <p:nvPr/>
            </p:nvSpPr>
            <p:spPr bwMode="auto">
              <a:xfrm rot="17894048">
                <a:off x="848573" y="883274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45" name="直角三角形 139"/>
              <p:cNvSpPr>
                <a:spLocks noChangeArrowheads="1"/>
              </p:cNvSpPr>
              <p:nvPr/>
            </p:nvSpPr>
            <p:spPr bwMode="auto">
              <a:xfrm rot="14400000">
                <a:off x="808498" y="291371"/>
                <a:ext cx="1008112" cy="582740"/>
              </a:xfrm>
              <a:prstGeom prst="rtTriangle">
                <a:avLst/>
              </a:prstGeom>
              <a:solidFill>
                <a:srgbClr val="BFBFBF">
                  <a:alpha val="14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3" name="矩形 2"/>
          <p:cNvSpPr/>
          <p:nvPr userDrawn="1"/>
        </p:nvSpPr>
        <p:spPr>
          <a:xfrm>
            <a:off x="914599" y="116632"/>
            <a:ext cx="203286" cy="100811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914599" y="1124744"/>
            <a:ext cx="4896544" cy="0"/>
          </a:xfrm>
          <a:prstGeom prst="line">
            <a:avLst/>
          </a:prstGeom>
          <a:ln w="25400" cmpd="thickThin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 userDrawn="1"/>
        </p:nvSpPr>
        <p:spPr>
          <a:xfrm>
            <a:off x="1274639" y="554019"/>
            <a:ext cx="108012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 userDrawn="1"/>
        </p:nvSpPr>
        <p:spPr>
          <a:xfrm>
            <a:off x="1562671" y="554019"/>
            <a:ext cx="3888432" cy="432048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b="1" dirty="0"/>
          </a:p>
        </p:txBody>
      </p:sp>
      <p:graphicFrame>
        <p:nvGraphicFramePr>
          <p:cNvPr id="4" name="图示 3"/>
          <p:cNvGraphicFramePr/>
          <p:nvPr userDrawn="1"/>
        </p:nvGraphicFramePr>
        <p:xfrm>
          <a:off x="1843041" y="1457957"/>
          <a:ext cx="8278150" cy="5067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7E526-E835-4AF5-AB2F-50C6DE265EC0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14141-96C1-4470-A150-F420189B1086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6827322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284" y="1709739"/>
            <a:ext cx="1052107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284" y="4589464"/>
            <a:ext cx="10521077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59AF9-BF11-4D87-A393-946F116F3C7C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35207-EDAE-4F4F-B591-13F2958E22F7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4160715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917" y="1600201"/>
            <a:ext cx="538760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0828" y="1600201"/>
            <a:ext cx="538760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17B0E-263F-4C61-AA46-AB107723BE90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7B573-6C85-4D09-BCCC-5F457631B18C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16337364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755" y="365126"/>
            <a:ext cx="1052107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755" y="1681163"/>
            <a:ext cx="516100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755" y="2505075"/>
            <a:ext cx="516100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415" y="1681163"/>
            <a:ext cx="51864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415" y="2505075"/>
            <a:ext cx="51864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4C139-A0A4-4B9E-95F0-A10A93253584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A182A-565D-4C63-B58E-F1BF1740C397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24080221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1A3E0-53EA-408E-BE27-981765B65C62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9748C-C7A4-4173-B130-0D050480B88A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7894739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D7C61-6455-4E26-9BCF-BE8923ED0CC8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587D9-2249-4A00-ABFB-123D400DA3A0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330166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756" y="457200"/>
            <a:ext cx="393481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6417" y="987426"/>
            <a:ext cx="617541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756" y="2057400"/>
            <a:ext cx="393481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97809-4E53-4EFA-9CCB-F87675F44E14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4D347-C27E-4D2C-9C9A-2FEBA459909F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33791242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756" y="457200"/>
            <a:ext cx="393481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6417" y="987426"/>
            <a:ext cx="617541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756" y="2057400"/>
            <a:ext cx="393481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16985-9AE8-4D94-BDAD-C8FEF9FF286B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FC295-AC12-4675-9A28-BC7FB5488A3A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23667919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442F5-F421-4DA2-BF4A-CCCE3245666C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4FB9B-E1CE-45CF-95F1-A75765401A17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42294359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804" y="274639"/>
            <a:ext cx="2744629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918" y="274639"/>
            <a:ext cx="803058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43EF1-AA69-4DCD-A007-8D509DD84470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5B310-55BC-45CA-B6B4-E176D9490A01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3868902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14499" y="0"/>
            <a:ext cx="12313368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842591" y="404664"/>
            <a:ext cx="216024" cy="43204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1202631" y="404664"/>
            <a:ext cx="3384376" cy="43204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第七章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现代物流发展趋势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975816" y="1916832"/>
            <a:ext cx="2371831" cy="1542917"/>
            <a:chOff x="7975816" y="1916832"/>
            <a:chExt cx="2371831" cy="1542917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7" name="矩形 16"/>
            <p:cNvSpPr/>
            <p:nvPr userDrawn="1"/>
          </p:nvSpPr>
          <p:spPr>
            <a:xfrm>
              <a:off x="7975816" y="1916832"/>
              <a:ext cx="2371831" cy="1542917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 userDrawn="1"/>
          </p:nvSpPr>
          <p:spPr>
            <a:xfrm>
              <a:off x="7984359" y="2104980"/>
              <a:ext cx="2291280" cy="11079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latin typeface="汉仪综艺体简" pitchFamily="2" charset="-122"/>
                  <a:ea typeface="汉仪综艺体简" pitchFamily="2" charset="-122"/>
                </a:rPr>
                <a:t>第二节</a:t>
              </a:r>
              <a:endParaRPr lang="en-US" altLang="zh-CN" sz="1000" baseline="0" dirty="0" smtClean="0"/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/>
                <a:t>冷链物流</a:t>
              </a:r>
              <a:endParaRPr lang="zh-CN" altLang="en-US" sz="2000" b="1" dirty="0"/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523111" y="3573016"/>
            <a:ext cx="2376264" cy="1542917"/>
            <a:chOff x="5523111" y="3573016"/>
            <a:chExt cx="2376264" cy="1542917"/>
          </a:xfrm>
        </p:grpSpPr>
        <p:sp>
          <p:nvSpPr>
            <p:cNvPr id="16" name="矩形 15"/>
            <p:cNvSpPr/>
            <p:nvPr userDrawn="1"/>
          </p:nvSpPr>
          <p:spPr>
            <a:xfrm>
              <a:off x="5523111" y="3573016"/>
              <a:ext cx="2371831" cy="1542917"/>
            </a:xfrm>
            <a:prstGeom prst="rect">
              <a:avLst/>
            </a:prstGeom>
            <a:solidFill>
              <a:srgbClr val="92CE0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 userDrawn="1"/>
          </p:nvSpPr>
          <p:spPr>
            <a:xfrm>
              <a:off x="5608095" y="3717032"/>
              <a:ext cx="22912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latin typeface="汉仪综艺体简" pitchFamily="2" charset="-122"/>
                  <a:ea typeface="汉仪综艺体简" pitchFamily="2" charset="-122"/>
                </a:rPr>
                <a:t>第三节</a:t>
              </a:r>
              <a:r>
                <a:rPr lang="zh-CN" altLang="en-US" sz="2400" baseline="0" dirty="0" smtClean="0">
                  <a:latin typeface="汉仪综艺体简" pitchFamily="2" charset="-122"/>
                  <a:ea typeface="汉仪综艺体简" pitchFamily="2" charset="-122"/>
                </a:rPr>
                <a:t>    </a:t>
              </a:r>
              <a:endParaRPr lang="en-US" altLang="zh-CN" sz="2400" baseline="0" dirty="0" smtClean="0">
                <a:latin typeface="汉仪综艺体简" pitchFamily="2" charset="-122"/>
                <a:ea typeface="汉仪综艺体简" pitchFamily="2" charset="-122"/>
              </a:endParaRPr>
            </a:p>
            <a:p>
              <a:endParaRPr lang="en-US" altLang="zh-CN" sz="1000" b="0" baseline="0" dirty="0" smtClean="0"/>
            </a:p>
            <a:p>
              <a:pPr algn="ctr"/>
              <a:r>
                <a:rPr lang="zh-CN" altLang="en-US" sz="2000" b="1" dirty="0" smtClean="0"/>
                <a:t>电子商务与物流</a:t>
              </a:r>
              <a:endParaRPr lang="zh-CN" altLang="en-US" sz="2000" b="1" dirty="0"/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719" y="1920314"/>
            <a:ext cx="3231719" cy="31683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>
            <a:hlinkClick r:id="rId3" action="ppaction://hlinksldjump"/>
          </p:cNvPr>
          <p:cNvSpPr/>
          <p:nvPr userDrawn="1"/>
        </p:nvSpPr>
        <p:spPr bwMode="auto">
          <a:xfrm>
            <a:off x="7971383" y="1916832"/>
            <a:ext cx="2376264" cy="1584176"/>
          </a:xfrm>
          <a:prstGeom prst="rect">
            <a:avLst/>
          </a:prstGeom>
          <a:solidFill>
            <a:schemeClr val="accent1">
              <a:alpha val="0"/>
            </a:schemeClr>
          </a:solidFill>
          <a:ln w="19050" cmpd="sng">
            <a:noFill/>
            <a:round/>
          </a:ln>
          <a:effectLst>
            <a:outerShdw dist="25400" dir="5400000" algn="ctr" rotWithShape="0">
              <a:srgbClr val="000000">
                <a:alpha val="50000"/>
              </a:srgbClr>
            </a:outerShdw>
          </a:effectLst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 userDrawn="1"/>
        </p:nvSpPr>
        <p:spPr bwMode="auto">
          <a:xfrm>
            <a:off x="5518678" y="3552386"/>
            <a:ext cx="2376264" cy="1584176"/>
          </a:xfrm>
          <a:prstGeom prst="rect">
            <a:avLst/>
          </a:prstGeom>
          <a:solidFill>
            <a:schemeClr val="accent1">
              <a:alpha val="0"/>
            </a:schemeClr>
          </a:solidFill>
          <a:ln w="19050" cmpd="sng">
            <a:noFill/>
            <a:round/>
          </a:ln>
          <a:effectLst>
            <a:outerShdw dist="25400" dir="5400000" algn="ctr" rotWithShape="0">
              <a:srgbClr val="000000">
                <a:alpha val="50000"/>
              </a:srgbClr>
            </a:outerShdw>
          </a:effectLst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5511915" y="1916832"/>
            <a:ext cx="2371831" cy="1542917"/>
            <a:chOff x="7975816" y="1916832"/>
            <a:chExt cx="2371831" cy="1542917"/>
          </a:xfrm>
        </p:grpSpPr>
        <p:sp>
          <p:nvSpPr>
            <p:cNvPr id="19" name="矩形 18"/>
            <p:cNvSpPr/>
            <p:nvPr userDrawn="1"/>
          </p:nvSpPr>
          <p:spPr>
            <a:xfrm>
              <a:off x="7975816" y="1916832"/>
              <a:ext cx="2371831" cy="154291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3"/>
            <p:cNvSpPr txBox="1"/>
            <p:nvPr userDrawn="1"/>
          </p:nvSpPr>
          <p:spPr>
            <a:xfrm>
              <a:off x="7984359" y="2104980"/>
              <a:ext cx="22912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latin typeface="汉仪综艺体简" pitchFamily="2" charset="-122"/>
                  <a:ea typeface="汉仪综艺体简" pitchFamily="2" charset="-122"/>
                </a:rPr>
                <a:t>第一节</a:t>
              </a:r>
              <a:endParaRPr lang="en-US" altLang="zh-CN" sz="1000" baseline="0" dirty="0" smtClean="0"/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/>
                <a:t>绿色物流</a:t>
              </a:r>
              <a:endParaRPr lang="zh-CN" altLang="en-US" sz="2000" b="1" dirty="0"/>
            </a:p>
          </p:txBody>
        </p:sp>
      </p:grpSp>
      <p:sp>
        <p:nvSpPr>
          <p:cNvPr id="22" name="矩形 21">
            <a:hlinkClick r:id="rId5" action="ppaction://hlinksldjump"/>
          </p:cNvPr>
          <p:cNvSpPr/>
          <p:nvPr userDrawn="1"/>
        </p:nvSpPr>
        <p:spPr bwMode="auto">
          <a:xfrm>
            <a:off x="5523111" y="1916832"/>
            <a:ext cx="2376264" cy="1584176"/>
          </a:xfrm>
          <a:prstGeom prst="rect">
            <a:avLst/>
          </a:prstGeom>
          <a:solidFill>
            <a:schemeClr val="accent1">
              <a:alpha val="0"/>
            </a:schemeClr>
          </a:solidFill>
          <a:ln w="19050" cmpd="sng">
            <a:noFill/>
            <a:round/>
          </a:ln>
          <a:effectLst>
            <a:outerShdw dist="25400" dir="5400000" algn="ctr" rotWithShape="0">
              <a:srgbClr val="000000">
                <a:alpha val="50000"/>
              </a:srgbClr>
            </a:outerShdw>
          </a:effectLst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 userDrawn="1"/>
        </p:nvGrpSpPr>
        <p:grpSpPr>
          <a:xfrm>
            <a:off x="7980249" y="3573016"/>
            <a:ext cx="2376264" cy="1542917"/>
            <a:chOff x="5523111" y="3573016"/>
            <a:chExt cx="2376264" cy="1542917"/>
          </a:xfrm>
          <a:solidFill>
            <a:srgbClr val="00B0F0"/>
          </a:solidFill>
        </p:grpSpPr>
        <p:sp>
          <p:nvSpPr>
            <p:cNvPr id="24" name="矩形 23"/>
            <p:cNvSpPr/>
            <p:nvPr userDrawn="1"/>
          </p:nvSpPr>
          <p:spPr>
            <a:xfrm>
              <a:off x="5523111" y="3573016"/>
              <a:ext cx="2371831" cy="1542917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0"/>
            <p:cNvSpPr txBox="1"/>
            <p:nvPr userDrawn="1"/>
          </p:nvSpPr>
          <p:spPr>
            <a:xfrm>
              <a:off x="5608095" y="3717032"/>
              <a:ext cx="2291280" cy="11079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latin typeface="汉仪综艺体简" pitchFamily="2" charset="-122"/>
                  <a:ea typeface="汉仪综艺体简" pitchFamily="2" charset="-122"/>
                </a:rPr>
                <a:t>第四节</a:t>
              </a:r>
              <a:r>
                <a:rPr lang="zh-CN" altLang="en-US" sz="2400" baseline="0" dirty="0" smtClean="0">
                  <a:latin typeface="汉仪综艺体简" pitchFamily="2" charset="-122"/>
                  <a:ea typeface="汉仪综艺体简" pitchFamily="2" charset="-122"/>
                </a:rPr>
                <a:t>    </a:t>
              </a:r>
              <a:endParaRPr lang="en-US" altLang="zh-CN" sz="2400" baseline="0" dirty="0" smtClean="0">
                <a:latin typeface="汉仪综艺体简" pitchFamily="2" charset="-122"/>
                <a:ea typeface="汉仪综艺体简" pitchFamily="2" charset="-122"/>
              </a:endParaRPr>
            </a:p>
            <a:p>
              <a:endParaRPr lang="en-US" altLang="zh-CN" sz="1000" b="0" baseline="0" dirty="0" smtClean="0"/>
            </a:p>
            <a:p>
              <a:pPr algn="ctr"/>
              <a:r>
                <a:rPr lang="zh-CN" altLang="en-US" sz="2000" b="1" dirty="0" smtClean="0"/>
                <a:t>物流金融</a:t>
              </a:r>
              <a:endParaRPr lang="zh-CN" altLang="en-US" sz="2000" b="1" dirty="0"/>
            </a:p>
          </p:txBody>
        </p:sp>
      </p:grpSp>
      <p:sp>
        <p:nvSpPr>
          <p:cNvPr id="26" name="矩形 25">
            <a:hlinkClick r:id="" action="ppaction://noaction"/>
          </p:cNvPr>
          <p:cNvSpPr/>
          <p:nvPr userDrawn="1"/>
        </p:nvSpPr>
        <p:spPr bwMode="auto">
          <a:xfrm>
            <a:off x="7975816" y="3573016"/>
            <a:ext cx="2376264" cy="1584176"/>
          </a:xfrm>
          <a:prstGeom prst="rect">
            <a:avLst/>
          </a:prstGeom>
          <a:solidFill>
            <a:schemeClr val="accent1">
              <a:alpha val="0"/>
            </a:schemeClr>
          </a:solidFill>
          <a:ln w="19050" cmpd="sng">
            <a:noFill/>
            <a:round/>
          </a:ln>
          <a:effectLst>
            <a:outerShdw dist="25400" dir="5400000" algn="ctr" rotWithShape="0">
              <a:srgbClr val="000000">
                <a:alpha val="50000"/>
              </a:srgbClr>
            </a:outerShdw>
          </a:effectLst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918" y="274638"/>
            <a:ext cx="10978515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609918" y="1600201"/>
            <a:ext cx="10978515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50A4F-BFFB-4F8C-9222-AC2A52FA6D20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9E0E4-C9EA-4292-96E3-50F8727A22F2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32399506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835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smtClean="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567239"/>
            <a:ext cx="12198350" cy="6045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464044" y="2712110"/>
            <a:ext cx="9270263" cy="939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0" b="1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9753" y="3840480"/>
            <a:ext cx="853884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6460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835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smtClean="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60249"/>
            <a:ext cx="814493" cy="448309"/>
          </a:xfrm>
          <a:custGeom>
            <a:avLst/>
            <a:gdLst/>
            <a:ahLst/>
            <a:cxnLst/>
            <a:rect l="l" t="t" r="r" b="b"/>
            <a:pathLst>
              <a:path w="814069" h="448309">
                <a:moveTo>
                  <a:pt x="638556" y="448055"/>
                </a:moveTo>
                <a:lnTo>
                  <a:pt x="0" y="448055"/>
                </a:lnTo>
                <a:lnTo>
                  <a:pt x="0" y="0"/>
                </a:lnTo>
                <a:lnTo>
                  <a:pt x="638556" y="0"/>
                </a:lnTo>
                <a:lnTo>
                  <a:pt x="813816" y="224027"/>
                </a:lnTo>
                <a:lnTo>
                  <a:pt x="638556" y="448055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 sz="1800" smtClean="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0" y="199644"/>
            <a:ext cx="1290357" cy="203200"/>
          </a:xfrm>
          <a:custGeom>
            <a:avLst/>
            <a:gdLst/>
            <a:ahLst/>
            <a:cxnLst/>
            <a:rect l="l" t="t" r="r" b="b"/>
            <a:pathLst>
              <a:path w="1289685" h="203200">
                <a:moveTo>
                  <a:pt x="1211580" y="202691"/>
                </a:moveTo>
                <a:lnTo>
                  <a:pt x="0" y="202691"/>
                </a:lnTo>
                <a:lnTo>
                  <a:pt x="0" y="0"/>
                </a:lnTo>
                <a:lnTo>
                  <a:pt x="1211580" y="0"/>
                </a:lnTo>
                <a:lnTo>
                  <a:pt x="1289304" y="102107"/>
                </a:lnTo>
                <a:lnTo>
                  <a:pt x="1211580" y="202691"/>
                </a:lnTo>
                <a:close/>
              </a:path>
            </a:pathLst>
          </a:custGeom>
          <a:solidFill>
            <a:srgbClr val="D90844"/>
          </a:solidFill>
        </p:spPr>
        <p:txBody>
          <a:bodyPr wrap="square" lIns="0" tIns="0" rIns="0" bIns="0" rtlCol="0"/>
          <a:lstStyle/>
          <a:p>
            <a:endParaRPr sz="1800"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453D36"/>
                </a:solidFill>
                <a:latin typeface="黑体"/>
                <a:cs typeface="黑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3124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835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smtClean="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0" y="460249"/>
            <a:ext cx="814493" cy="448309"/>
          </a:xfrm>
          <a:custGeom>
            <a:avLst/>
            <a:gdLst/>
            <a:ahLst/>
            <a:cxnLst/>
            <a:rect l="l" t="t" r="r" b="b"/>
            <a:pathLst>
              <a:path w="814069" h="448309">
                <a:moveTo>
                  <a:pt x="638556" y="448055"/>
                </a:moveTo>
                <a:lnTo>
                  <a:pt x="0" y="448055"/>
                </a:lnTo>
                <a:lnTo>
                  <a:pt x="0" y="0"/>
                </a:lnTo>
                <a:lnTo>
                  <a:pt x="638556" y="0"/>
                </a:lnTo>
                <a:lnTo>
                  <a:pt x="813816" y="224027"/>
                </a:lnTo>
                <a:lnTo>
                  <a:pt x="638556" y="448055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 sz="1800" smtClean="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0" y="199644"/>
            <a:ext cx="1290357" cy="203200"/>
          </a:xfrm>
          <a:custGeom>
            <a:avLst/>
            <a:gdLst/>
            <a:ahLst/>
            <a:cxnLst/>
            <a:rect l="l" t="t" r="r" b="b"/>
            <a:pathLst>
              <a:path w="1289685" h="203200">
                <a:moveTo>
                  <a:pt x="1211580" y="202691"/>
                </a:moveTo>
                <a:lnTo>
                  <a:pt x="0" y="202691"/>
                </a:lnTo>
                <a:lnTo>
                  <a:pt x="0" y="0"/>
                </a:lnTo>
                <a:lnTo>
                  <a:pt x="1211580" y="0"/>
                </a:lnTo>
                <a:lnTo>
                  <a:pt x="1289304" y="102107"/>
                </a:lnTo>
                <a:lnTo>
                  <a:pt x="1211580" y="202691"/>
                </a:lnTo>
                <a:close/>
              </a:path>
            </a:pathLst>
          </a:custGeom>
          <a:solidFill>
            <a:srgbClr val="D90844"/>
          </a:solidFill>
        </p:spPr>
        <p:txBody>
          <a:bodyPr wrap="square" lIns="0" tIns="0" rIns="0" bIns="0" rtlCol="0"/>
          <a:lstStyle/>
          <a:p>
            <a:endParaRPr sz="1800" smtClean="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130048" y="5634037"/>
            <a:ext cx="1153125" cy="466090"/>
          </a:xfrm>
          <a:custGeom>
            <a:avLst/>
            <a:gdLst/>
            <a:ahLst/>
            <a:cxnLst/>
            <a:rect l="l" t="t" r="r" b="b"/>
            <a:pathLst>
              <a:path w="1152525" h="466089">
                <a:moveTo>
                  <a:pt x="1091806" y="2539"/>
                </a:moveTo>
                <a:lnTo>
                  <a:pt x="60515" y="2539"/>
                </a:lnTo>
                <a:lnTo>
                  <a:pt x="64668" y="1270"/>
                </a:lnTo>
                <a:lnTo>
                  <a:pt x="68656" y="0"/>
                </a:lnTo>
                <a:lnTo>
                  <a:pt x="1083906" y="0"/>
                </a:lnTo>
                <a:lnTo>
                  <a:pt x="1091806" y="2539"/>
                </a:lnTo>
                <a:close/>
              </a:path>
              <a:path w="1152525" h="466089">
                <a:moveTo>
                  <a:pt x="1087653" y="464820"/>
                </a:moveTo>
                <a:lnTo>
                  <a:pt x="64439" y="464820"/>
                </a:lnTo>
                <a:lnTo>
                  <a:pt x="60515" y="463550"/>
                </a:lnTo>
                <a:lnTo>
                  <a:pt x="56895" y="462279"/>
                </a:lnTo>
                <a:lnTo>
                  <a:pt x="52920" y="461010"/>
                </a:lnTo>
                <a:lnTo>
                  <a:pt x="45656" y="458470"/>
                </a:lnTo>
                <a:lnTo>
                  <a:pt x="42163" y="455929"/>
                </a:lnTo>
                <a:lnTo>
                  <a:pt x="38773" y="454660"/>
                </a:lnTo>
                <a:lnTo>
                  <a:pt x="15913" y="433070"/>
                </a:lnTo>
                <a:lnTo>
                  <a:pt x="13665" y="430529"/>
                </a:lnTo>
                <a:lnTo>
                  <a:pt x="11683" y="426720"/>
                </a:lnTo>
                <a:lnTo>
                  <a:pt x="9613" y="424179"/>
                </a:lnTo>
                <a:lnTo>
                  <a:pt x="7835" y="420370"/>
                </a:lnTo>
                <a:lnTo>
                  <a:pt x="0" y="76200"/>
                </a:lnTo>
                <a:lnTo>
                  <a:pt x="330" y="72389"/>
                </a:lnTo>
                <a:lnTo>
                  <a:pt x="7937" y="45720"/>
                </a:lnTo>
                <a:lnTo>
                  <a:pt x="9728" y="41910"/>
                </a:lnTo>
                <a:lnTo>
                  <a:pt x="11683" y="38100"/>
                </a:lnTo>
                <a:lnTo>
                  <a:pt x="13792" y="35560"/>
                </a:lnTo>
                <a:lnTo>
                  <a:pt x="16052" y="31750"/>
                </a:lnTo>
                <a:lnTo>
                  <a:pt x="18465" y="29210"/>
                </a:lnTo>
                <a:lnTo>
                  <a:pt x="21005" y="25400"/>
                </a:lnTo>
                <a:lnTo>
                  <a:pt x="23698" y="22860"/>
                </a:lnTo>
                <a:lnTo>
                  <a:pt x="38773" y="11429"/>
                </a:lnTo>
                <a:lnTo>
                  <a:pt x="42367" y="8889"/>
                </a:lnTo>
                <a:lnTo>
                  <a:pt x="45859" y="7620"/>
                </a:lnTo>
                <a:lnTo>
                  <a:pt x="49453" y="5079"/>
                </a:lnTo>
                <a:lnTo>
                  <a:pt x="56895" y="2539"/>
                </a:lnTo>
                <a:lnTo>
                  <a:pt x="1095425" y="2539"/>
                </a:lnTo>
                <a:lnTo>
                  <a:pt x="1099400" y="3810"/>
                </a:lnTo>
                <a:lnTo>
                  <a:pt x="1103083" y="6350"/>
                </a:lnTo>
                <a:lnTo>
                  <a:pt x="1110157" y="8889"/>
                </a:lnTo>
                <a:lnTo>
                  <a:pt x="73672" y="8889"/>
                </a:lnTo>
                <a:lnTo>
                  <a:pt x="69862" y="10160"/>
                </a:lnTo>
                <a:lnTo>
                  <a:pt x="66573" y="10160"/>
                </a:lnTo>
                <a:lnTo>
                  <a:pt x="62890" y="11429"/>
                </a:lnTo>
                <a:lnTo>
                  <a:pt x="63118" y="11429"/>
                </a:lnTo>
                <a:lnTo>
                  <a:pt x="59499" y="12700"/>
                </a:lnTo>
                <a:lnTo>
                  <a:pt x="56413" y="12700"/>
                </a:lnTo>
                <a:lnTo>
                  <a:pt x="52946" y="13970"/>
                </a:lnTo>
                <a:lnTo>
                  <a:pt x="53162" y="13970"/>
                </a:lnTo>
                <a:lnTo>
                  <a:pt x="49783" y="16510"/>
                </a:lnTo>
                <a:lnTo>
                  <a:pt x="49999" y="16510"/>
                </a:lnTo>
                <a:lnTo>
                  <a:pt x="46710" y="17779"/>
                </a:lnTo>
                <a:lnTo>
                  <a:pt x="46913" y="17779"/>
                </a:lnTo>
                <a:lnTo>
                  <a:pt x="43726" y="19050"/>
                </a:lnTo>
                <a:lnTo>
                  <a:pt x="43916" y="19050"/>
                </a:lnTo>
                <a:lnTo>
                  <a:pt x="40830" y="21589"/>
                </a:lnTo>
                <a:lnTo>
                  <a:pt x="41020" y="21589"/>
                </a:lnTo>
                <a:lnTo>
                  <a:pt x="38023" y="22860"/>
                </a:lnTo>
                <a:lnTo>
                  <a:pt x="38214" y="22860"/>
                </a:lnTo>
                <a:lnTo>
                  <a:pt x="35331" y="25400"/>
                </a:lnTo>
                <a:lnTo>
                  <a:pt x="35509" y="25400"/>
                </a:lnTo>
                <a:lnTo>
                  <a:pt x="32740" y="27939"/>
                </a:lnTo>
                <a:lnTo>
                  <a:pt x="32918" y="27939"/>
                </a:lnTo>
                <a:lnTo>
                  <a:pt x="31591" y="29210"/>
                </a:lnTo>
                <a:lnTo>
                  <a:pt x="30429" y="29210"/>
                </a:lnTo>
                <a:lnTo>
                  <a:pt x="28744" y="31750"/>
                </a:lnTo>
                <a:lnTo>
                  <a:pt x="28054" y="31750"/>
                </a:lnTo>
                <a:lnTo>
                  <a:pt x="26462" y="34289"/>
                </a:lnTo>
                <a:lnTo>
                  <a:pt x="25806" y="34289"/>
                </a:lnTo>
                <a:lnTo>
                  <a:pt x="23545" y="38100"/>
                </a:lnTo>
                <a:lnTo>
                  <a:pt x="23685" y="38100"/>
                </a:lnTo>
                <a:lnTo>
                  <a:pt x="21551" y="40639"/>
                </a:lnTo>
                <a:lnTo>
                  <a:pt x="19697" y="43179"/>
                </a:lnTo>
                <a:lnTo>
                  <a:pt x="18597" y="45720"/>
                </a:lnTo>
                <a:lnTo>
                  <a:pt x="18097" y="45720"/>
                </a:lnTo>
                <a:lnTo>
                  <a:pt x="16408" y="49529"/>
                </a:lnTo>
                <a:lnTo>
                  <a:pt x="14985" y="52070"/>
                </a:lnTo>
                <a:lnTo>
                  <a:pt x="13715" y="55879"/>
                </a:lnTo>
                <a:lnTo>
                  <a:pt x="12996" y="58420"/>
                </a:lnTo>
                <a:lnTo>
                  <a:pt x="12661" y="58420"/>
                </a:lnTo>
                <a:lnTo>
                  <a:pt x="11645" y="62229"/>
                </a:lnTo>
                <a:lnTo>
                  <a:pt x="10845" y="66039"/>
                </a:lnTo>
                <a:lnTo>
                  <a:pt x="10223" y="69850"/>
                </a:lnTo>
                <a:lnTo>
                  <a:pt x="9939" y="72389"/>
                </a:lnTo>
                <a:lnTo>
                  <a:pt x="9804" y="72389"/>
                </a:lnTo>
                <a:lnTo>
                  <a:pt x="9512" y="76200"/>
                </a:lnTo>
                <a:lnTo>
                  <a:pt x="9512" y="388620"/>
                </a:lnTo>
                <a:lnTo>
                  <a:pt x="9804" y="392429"/>
                </a:lnTo>
                <a:lnTo>
                  <a:pt x="10261" y="396239"/>
                </a:lnTo>
                <a:lnTo>
                  <a:pt x="10896" y="400050"/>
                </a:lnTo>
                <a:lnTo>
                  <a:pt x="11696" y="402589"/>
                </a:lnTo>
                <a:lnTo>
                  <a:pt x="12661" y="406400"/>
                </a:lnTo>
                <a:lnTo>
                  <a:pt x="13792" y="410210"/>
                </a:lnTo>
                <a:lnTo>
                  <a:pt x="15074" y="412750"/>
                </a:lnTo>
                <a:lnTo>
                  <a:pt x="16509" y="416560"/>
                </a:lnTo>
                <a:lnTo>
                  <a:pt x="18097" y="419100"/>
                </a:lnTo>
                <a:lnTo>
                  <a:pt x="19824" y="421639"/>
                </a:lnTo>
                <a:lnTo>
                  <a:pt x="21678" y="425450"/>
                </a:lnTo>
                <a:lnTo>
                  <a:pt x="23685" y="427989"/>
                </a:lnTo>
                <a:lnTo>
                  <a:pt x="23545" y="427989"/>
                </a:lnTo>
                <a:lnTo>
                  <a:pt x="25806" y="430529"/>
                </a:lnTo>
                <a:lnTo>
                  <a:pt x="25666" y="430529"/>
                </a:lnTo>
                <a:lnTo>
                  <a:pt x="28054" y="433070"/>
                </a:lnTo>
                <a:lnTo>
                  <a:pt x="27901" y="433070"/>
                </a:lnTo>
                <a:lnTo>
                  <a:pt x="30429" y="435610"/>
                </a:lnTo>
                <a:lnTo>
                  <a:pt x="30264" y="435610"/>
                </a:lnTo>
                <a:lnTo>
                  <a:pt x="32918" y="438150"/>
                </a:lnTo>
                <a:lnTo>
                  <a:pt x="32740" y="438150"/>
                </a:lnTo>
                <a:lnTo>
                  <a:pt x="35509" y="440689"/>
                </a:lnTo>
                <a:lnTo>
                  <a:pt x="35331" y="440689"/>
                </a:lnTo>
                <a:lnTo>
                  <a:pt x="38214" y="441960"/>
                </a:lnTo>
                <a:lnTo>
                  <a:pt x="38023" y="441960"/>
                </a:lnTo>
                <a:lnTo>
                  <a:pt x="41020" y="444500"/>
                </a:lnTo>
                <a:lnTo>
                  <a:pt x="40830" y="444500"/>
                </a:lnTo>
                <a:lnTo>
                  <a:pt x="43916" y="445770"/>
                </a:lnTo>
                <a:lnTo>
                  <a:pt x="43726" y="445770"/>
                </a:lnTo>
                <a:lnTo>
                  <a:pt x="46913" y="448310"/>
                </a:lnTo>
                <a:lnTo>
                  <a:pt x="46710" y="448310"/>
                </a:lnTo>
                <a:lnTo>
                  <a:pt x="49999" y="449579"/>
                </a:lnTo>
                <a:lnTo>
                  <a:pt x="49783" y="449579"/>
                </a:lnTo>
                <a:lnTo>
                  <a:pt x="53162" y="450850"/>
                </a:lnTo>
                <a:lnTo>
                  <a:pt x="52946" y="450850"/>
                </a:lnTo>
                <a:lnTo>
                  <a:pt x="56413" y="452120"/>
                </a:lnTo>
                <a:lnTo>
                  <a:pt x="56184" y="452120"/>
                </a:lnTo>
                <a:lnTo>
                  <a:pt x="59728" y="453389"/>
                </a:lnTo>
                <a:lnTo>
                  <a:pt x="59499" y="453389"/>
                </a:lnTo>
                <a:lnTo>
                  <a:pt x="63118" y="454660"/>
                </a:lnTo>
                <a:lnTo>
                  <a:pt x="66344" y="454660"/>
                </a:lnTo>
                <a:lnTo>
                  <a:pt x="70091" y="455929"/>
                </a:lnTo>
                <a:lnTo>
                  <a:pt x="77063" y="455929"/>
                </a:lnTo>
                <a:lnTo>
                  <a:pt x="80987" y="457200"/>
                </a:lnTo>
                <a:lnTo>
                  <a:pt x="1108208" y="457200"/>
                </a:lnTo>
                <a:lnTo>
                  <a:pt x="1106462" y="458470"/>
                </a:lnTo>
                <a:lnTo>
                  <a:pt x="1102868" y="459739"/>
                </a:lnTo>
                <a:lnTo>
                  <a:pt x="1091806" y="463550"/>
                </a:lnTo>
                <a:lnTo>
                  <a:pt x="1087653" y="464820"/>
                </a:lnTo>
                <a:close/>
              </a:path>
              <a:path w="1152525" h="466089">
                <a:moveTo>
                  <a:pt x="1122057" y="30479"/>
                </a:moveTo>
                <a:lnTo>
                  <a:pt x="1119403" y="27939"/>
                </a:lnTo>
                <a:lnTo>
                  <a:pt x="1119581" y="27939"/>
                </a:lnTo>
                <a:lnTo>
                  <a:pt x="1116812" y="25400"/>
                </a:lnTo>
                <a:lnTo>
                  <a:pt x="1116990" y="25400"/>
                </a:lnTo>
                <a:lnTo>
                  <a:pt x="1114107" y="22860"/>
                </a:lnTo>
                <a:lnTo>
                  <a:pt x="1114297" y="22860"/>
                </a:lnTo>
                <a:lnTo>
                  <a:pt x="1111300" y="21589"/>
                </a:lnTo>
                <a:lnTo>
                  <a:pt x="1111491" y="21589"/>
                </a:lnTo>
                <a:lnTo>
                  <a:pt x="1108405" y="19050"/>
                </a:lnTo>
                <a:lnTo>
                  <a:pt x="1108595" y="19050"/>
                </a:lnTo>
                <a:lnTo>
                  <a:pt x="1105408" y="17779"/>
                </a:lnTo>
                <a:lnTo>
                  <a:pt x="1105611" y="17779"/>
                </a:lnTo>
                <a:lnTo>
                  <a:pt x="1102321" y="16510"/>
                </a:lnTo>
                <a:lnTo>
                  <a:pt x="1102537" y="16510"/>
                </a:lnTo>
                <a:lnTo>
                  <a:pt x="1099159" y="13970"/>
                </a:lnTo>
                <a:lnTo>
                  <a:pt x="1099375" y="13970"/>
                </a:lnTo>
                <a:lnTo>
                  <a:pt x="1095908" y="12700"/>
                </a:lnTo>
                <a:lnTo>
                  <a:pt x="1092822" y="12700"/>
                </a:lnTo>
                <a:lnTo>
                  <a:pt x="1089202" y="11429"/>
                </a:lnTo>
                <a:lnTo>
                  <a:pt x="1089431" y="11429"/>
                </a:lnTo>
                <a:lnTo>
                  <a:pt x="1085748" y="10160"/>
                </a:lnTo>
                <a:lnTo>
                  <a:pt x="1082459" y="10160"/>
                </a:lnTo>
                <a:lnTo>
                  <a:pt x="1078649" y="8889"/>
                </a:lnTo>
                <a:lnTo>
                  <a:pt x="1110157" y="8889"/>
                </a:lnTo>
                <a:lnTo>
                  <a:pt x="1113548" y="11429"/>
                </a:lnTo>
                <a:lnTo>
                  <a:pt x="1116825" y="12700"/>
                </a:lnTo>
                <a:lnTo>
                  <a:pt x="1134008" y="29210"/>
                </a:lnTo>
                <a:lnTo>
                  <a:pt x="1121892" y="29210"/>
                </a:lnTo>
                <a:lnTo>
                  <a:pt x="1122057" y="30479"/>
                </a:lnTo>
                <a:close/>
              </a:path>
              <a:path w="1152525" h="466089">
                <a:moveTo>
                  <a:pt x="30264" y="30479"/>
                </a:moveTo>
                <a:lnTo>
                  <a:pt x="30429" y="29210"/>
                </a:lnTo>
                <a:lnTo>
                  <a:pt x="31591" y="29210"/>
                </a:lnTo>
                <a:lnTo>
                  <a:pt x="30264" y="30479"/>
                </a:lnTo>
                <a:close/>
              </a:path>
              <a:path w="1152525" h="466089">
                <a:moveTo>
                  <a:pt x="1124419" y="33020"/>
                </a:moveTo>
                <a:lnTo>
                  <a:pt x="1121892" y="29210"/>
                </a:lnTo>
                <a:lnTo>
                  <a:pt x="1134008" y="29210"/>
                </a:lnTo>
                <a:lnTo>
                  <a:pt x="1136408" y="31750"/>
                </a:lnTo>
                <a:lnTo>
                  <a:pt x="1124267" y="31750"/>
                </a:lnTo>
                <a:lnTo>
                  <a:pt x="1124419" y="33020"/>
                </a:lnTo>
                <a:close/>
              </a:path>
              <a:path w="1152525" h="466089">
                <a:moveTo>
                  <a:pt x="27901" y="33020"/>
                </a:moveTo>
                <a:lnTo>
                  <a:pt x="28054" y="31750"/>
                </a:lnTo>
                <a:lnTo>
                  <a:pt x="28744" y="31750"/>
                </a:lnTo>
                <a:lnTo>
                  <a:pt x="27901" y="33020"/>
                </a:lnTo>
                <a:close/>
              </a:path>
              <a:path w="1152525" h="466089">
                <a:moveTo>
                  <a:pt x="1126655" y="35560"/>
                </a:moveTo>
                <a:lnTo>
                  <a:pt x="1124267" y="31750"/>
                </a:lnTo>
                <a:lnTo>
                  <a:pt x="1136408" y="31750"/>
                </a:lnTo>
                <a:lnTo>
                  <a:pt x="1137907" y="34289"/>
                </a:lnTo>
                <a:lnTo>
                  <a:pt x="1126515" y="34289"/>
                </a:lnTo>
                <a:lnTo>
                  <a:pt x="1126655" y="35560"/>
                </a:lnTo>
                <a:close/>
              </a:path>
              <a:path w="1152525" h="466089">
                <a:moveTo>
                  <a:pt x="25666" y="35560"/>
                </a:moveTo>
                <a:lnTo>
                  <a:pt x="25806" y="34289"/>
                </a:lnTo>
                <a:lnTo>
                  <a:pt x="26462" y="34289"/>
                </a:lnTo>
                <a:lnTo>
                  <a:pt x="25666" y="35560"/>
                </a:lnTo>
                <a:close/>
              </a:path>
              <a:path w="1152525" h="466089">
                <a:moveTo>
                  <a:pt x="1134338" y="46989"/>
                </a:moveTo>
                <a:lnTo>
                  <a:pt x="1132497" y="43179"/>
                </a:lnTo>
                <a:lnTo>
                  <a:pt x="1130642" y="40639"/>
                </a:lnTo>
                <a:lnTo>
                  <a:pt x="1128636" y="38100"/>
                </a:lnTo>
                <a:lnTo>
                  <a:pt x="1128775" y="38100"/>
                </a:lnTo>
                <a:lnTo>
                  <a:pt x="1126515" y="34289"/>
                </a:lnTo>
                <a:lnTo>
                  <a:pt x="1137907" y="34289"/>
                </a:lnTo>
                <a:lnTo>
                  <a:pt x="1138656" y="35560"/>
                </a:lnTo>
                <a:lnTo>
                  <a:pt x="1140637" y="38100"/>
                </a:lnTo>
                <a:lnTo>
                  <a:pt x="1142707" y="41910"/>
                </a:lnTo>
                <a:lnTo>
                  <a:pt x="1144485" y="45720"/>
                </a:lnTo>
                <a:lnTo>
                  <a:pt x="1134224" y="45720"/>
                </a:lnTo>
                <a:lnTo>
                  <a:pt x="1134338" y="46989"/>
                </a:lnTo>
                <a:close/>
              </a:path>
              <a:path w="1152525" h="466089">
                <a:moveTo>
                  <a:pt x="17983" y="46989"/>
                </a:moveTo>
                <a:lnTo>
                  <a:pt x="18097" y="45720"/>
                </a:lnTo>
                <a:lnTo>
                  <a:pt x="18597" y="45720"/>
                </a:lnTo>
                <a:lnTo>
                  <a:pt x="17983" y="46989"/>
                </a:lnTo>
                <a:close/>
              </a:path>
              <a:path w="1152525" h="466089">
                <a:moveTo>
                  <a:pt x="1139723" y="59689"/>
                </a:moveTo>
                <a:lnTo>
                  <a:pt x="1138529" y="55879"/>
                </a:lnTo>
                <a:lnTo>
                  <a:pt x="1137246" y="52070"/>
                </a:lnTo>
                <a:lnTo>
                  <a:pt x="1135811" y="49529"/>
                </a:lnTo>
                <a:lnTo>
                  <a:pt x="1134224" y="45720"/>
                </a:lnTo>
                <a:lnTo>
                  <a:pt x="1144485" y="45720"/>
                </a:lnTo>
                <a:lnTo>
                  <a:pt x="1146098" y="49529"/>
                </a:lnTo>
                <a:lnTo>
                  <a:pt x="1147546" y="52070"/>
                </a:lnTo>
                <a:lnTo>
                  <a:pt x="1148816" y="55879"/>
                </a:lnTo>
                <a:lnTo>
                  <a:pt x="1149502" y="58420"/>
                </a:lnTo>
                <a:lnTo>
                  <a:pt x="1139659" y="58420"/>
                </a:lnTo>
                <a:lnTo>
                  <a:pt x="1139723" y="59689"/>
                </a:lnTo>
                <a:close/>
              </a:path>
              <a:path w="1152525" h="466089">
                <a:moveTo>
                  <a:pt x="12598" y="59689"/>
                </a:moveTo>
                <a:lnTo>
                  <a:pt x="12661" y="58420"/>
                </a:lnTo>
                <a:lnTo>
                  <a:pt x="12996" y="58420"/>
                </a:lnTo>
                <a:lnTo>
                  <a:pt x="12598" y="59689"/>
                </a:lnTo>
                <a:close/>
              </a:path>
              <a:path w="1152525" h="466089">
                <a:moveTo>
                  <a:pt x="1142542" y="73660"/>
                </a:moveTo>
                <a:lnTo>
                  <a:pt x="1142060" y="69850"/>
                </a:lnTo>
                <a:lnTo>
                  <a:pt x="1141425" y="66039"/>
                </a:lnTo>
                <a:lnTo>
                  <a:pt x="1140625" y="62229"/>
                </a:lnTo>
                <a:lnTo>
                  <a:pt x="1139659" y="58420"/>
                </a:lnTo>
                <a:lnTo>
                  <a:pt x="1149502" y="58420"/>
                </a:lnTo>
                <a:lnTo>
                  <a:pt x="1149845" y="59689"/>
                </a:lnTo>
                <a:lnTo>
                  <a:pt x="1151508" y="68579"/>
                </a:lnTo>
                <a:lnTo>
                  <a:pt x="1152017" y="72389"/>
                </a:lnTo>
                <a:lnTo>
                  <a:pt x="1142517" y="72389"/>
                </a:lnTo>
                <a:lnTo>
                  <a:pt x="1142542" y="73660"/>
                </a:lnTo>
                <a:close/>
              </a:path>
              <a:path w="1152525" h="466089">
                <a:moveTo>
                  <a:pt x="9778" y="73660"/>
                </a:moveTo>
                <a:lnTo>
                  <a:pt x="9804" y="72389"/>
                </a:lnTo>
                <a:lnTo>
                  <a:pt x="9939" y="72389"/>
                </a:lnTo>
                <a:lnTo>
                  <a:pt x="9778" y="73660"/>
                </a:lnTo>
                <a:close/>
              </a:path>
              <a:path w="1152525" h="466089">
                <a:moveTo>
                  <a:pt x="1108208" y="457200"/>
                </a:moveTo>
                <a:lnTo>
                  <a:pt x="1071333" y="457200"/>
                </a:lnTo>
                <a:lnTo>
                  <a:pt x="1075258" y="455929"/>
                </a:lnTo>
                <a:lnTo>
                  <a:pt x="1082230" y="455929"/>
                </a:lnTo>
                <a:lnTo>
                  <a:pt x="1085977" y="454660"/>
                </a:lnTo>
                <a:lnTo>
                  <a:pt x="1089202" y="454660"/>
                </a:lnTo>
                <a:lnTo>
                  <a:pt x="1092822" y="453389"/>
                </a:lnTo>
                <a:lnTo>
                  <a:pt x="1092593" y="453389"/>
                </a:lnTo>
                <a:lnTo>
                  <a:pt x="1096137" y="452120"/>
                </a:lnTo>
                <a:lnTo>
                  <a:pt x="1095908" y="452120"/>
                </a:lnTo>
                <a:lnTo>
                  <a:pt x="1099375" y="450850"/>
                </a:lnTo>
                <a:lnTo>
                  <a:pt x="1099159" y="450850"/>
                </a:lnTo>
                <a:lnTo>
                  <a:pt x="1102537" y="449579"/>
                </a:lnTo>
                <a:lnTo>
                  <a:pt x="1102321" y="449579"/>
                </a:lnTo>
                <a:lnTo>
                  <a:pt x="1105611" y="448310"/>
                </a:lnTo>
                <a:lnTo>
                  <a:pt x="1105408" y="448310"/>
                </a:lnTo>
                <a:lnTo>
                  <a:pt x="1108595" y="445770"/>
                </a:lnTo>
                <a:lnTo>
                  <a:pt x="1108405" y="445770"/>
                </a:lnTo>
                <a:lnTo>
                  <a:pt x="1111491" y="444500"/>
                </a:lnTo>
                <a:lnTo>
                  <a:pt x="1111300" y="444500"/>
                </a:lnTo>
                <a:lnTo>
                  <a:pt x="1114297" y="441960"/>
                </a:lnTo>
                <a:lnTo>
                  <a:pt x="1114107" y="441960"/>
                </a:lnTo>
                <a:lnTo>
                  <a:pt x="1116990" y="440689"/>
                </a:lnTo>
                <a:lnTo>
                  <a:pt x="1116812" y="440689"/>
                </a:lnTo>
                <a:lnTo>
                  <a:pt x="1119581" y="438150"/>
                </a:lnTo>
                <a:lnTo>
                  <a:pt x="1119403" y="438150"/>
                </a:lnTo>
                <a:lnTo>
                  <a:pt x="1122057" y="435610"/>
                </a:lnTo>
                <a:lnTo>
                  <a:pt x="1121892" y="435610"/>
                </a:lnTo>
                <a:lnTo>
                  <a:pt x="1124419" y="433070"/>
                </a:lnTo>
                <a:lnTo>
                  <a:pt x="1124267" y="433070"/>
                </a:lnTo>
                <a:lnTo>
                  <a:pt x="1126655" y="430529"/>
                </a:lnTo>
                <a:lnTo>
                  <a:pt x="1126515" y="430529"/>
                </a:lnTo>
                <a:lnTo>
                  <a:pt x="1128775" y="427989"/>
                </a:lnTo>
                <a:lnTo>
                  <a:pt x="1128636" y="427989"/>
                </a:lnTo>
                <a:lnTo>
                  <a:pt x="1130769" y="425450"/>
                </a:lnTo>
                <a:lnTo>
                  <a:pt x="1132624" y="421639"/>
                </a:lnTo>
                <a:lnTo>
                  <a:pt x="1134338" y="419100"/>
                </a:lnTo>
                <a:lnTo>
                  <a:pt x="1135913" y="416560"/>
                </a:lnTo>
                <a:lnTo>
                  <a:pt x="1137335" y="412750"/>
                </a:lnTo>
                <a:lnTo>
                  <a:pt x="1138605" y="410210"/>
                </a:lnTo>
                <a:lnTo>
                  <a:pt x="1139723" y="406400"/>
                </a:lnTo>
                <a:lnTo>
                  <a:pt x="1140675" y="402589"/>
                </a:lnTo>
                <a:lnTo>
                  <a:pt x="1141475" y="400050"/>
                </a:lnTo>
                <a:lnTo>
                  <a:pt x="1142098" y="396239"/>
                </a:lnTo>
                <a:lnTo>
                  <a:pt x="1142542" y="392429"/>
                </a:lnTo>
                <a:lnTo>
                  <a:pt x="1142809" y="388620"/>
                </a:lnTo>
                <a:lnTo>
                  <a:pt x="1142796" y="76200"/>
                </a:lnTo>
                <a:lnTo>
                  <a:pt x="1142517" y="72389"/>
                </a:lnTo>
                <a:lnTo>
                  <a:pt x="1152017" y="72389"/>
                </a:lnTo>
                <a:lnTo>
                  <a:pt x="1152321" y="76200"/>
                </a:lnTo>
                <a:lnTo>
                  <a:pt x="1152309" y="389889"/>
                </a:lnTo>
                <a:lnTo>
                  <a:pt x="1140637" y="426720"/>
                </a:lnTo>
                <a:lnTo>
                  <a:pt x="1138529" y="430529"/>
                </a:lnTo>
                <a:lnTo>
                  <a:pt x="1136269" y="433070"/>
                </a:lnTo>
                <a:lnTo>
                  <a:pt x="1133856" y="436879"/>
                </a:lnTo>
                <a:lnTo>
                  <a:pt x="1131316" y="439420"/>
                </a:lnTo>
                <a:lnTo>
                  <a:pt x="1128623" y="441960"/>
                </a:lnTo>
                <a:lnTo>
                  <a:pt x="1125816" y="445770"/>
                </a:lnTo>
                <a:lnTo>
                  <a:pt x="1122870" y="448310"/>
                </a:lnTo>
                <a:lnTo>
                  <a:pt x="1119809" y="449579"/>
                </a:lnTo>
                <a:lnTo>
                  <a:pt x="1116634" y="452120"/>
                </a:lnTo>
                <a:lnTo>
                  <a:pt x="1113548" y="454660"/>
                </a:lnTo>
                <a:lnTo>
                  <a:pt x="1109954" y="455929"/>
                </a:lnTo>
                <a:lnTo>
                  <a:pt x="1108208" y="457200"/>
                </a:lnTo>
                <a:close/>
              </a:path>
              <a:path w="1152525" h="466089">
                <a:moveTo>
                  <a:pt x="1079614" y="466089"/>
                </a:moveTo>
                <a:lnTo>
                  <a:pt x="72466" y="466089"/>
                </a:lnTo>
                <a:lnTo>
                  <a:pt x="68414" y="464820"/>
                </a:lnTo>
                <a:lnTo>
                  <a:pt x="1083665" y="464820"/>
                </a:lnTo>
                <a:lnTo>
                  <a:pt x="1079614" y="466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800"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453D36"/>
                </a:solidFill>
                <a:latin typeface="黑体"/>
                <a:cs typeface="黑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353255" y="1245236"/>
            <a:ext cx="5204629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C00000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711635" y="1091058"/>
            <a:ext cx="3733202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C00000"/>
                </a:solidFill>
                <a:latin typeface="宋体"/>
                <a:cs typeface="宋体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8786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453D36"/>
                </a:solidFill>
                <a:latin typeface="黑体"/>
                <a:cs typeface="黑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6333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3086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649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876" y="2130426"/>
            <a:ext cx="10368598" cy="49244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9753" y="3886200"/>
            <a:ext cx="8538845" cy="276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27449-F16B-40FA-8E15-C5BC0A9264D6}" type="datetimeFigureOut">
              <a:rPr lang="fr-FR"/>
              <a:pPr>
                <a:defRPr/>
              </a:pPr>
              <a:t>23/08/2025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CBCF0-2456-422C-94CF-E1933E233F10}" type="slidenum">
              <a:rPr lang="fr-CA" altLang="zh-CN"/>
              <a:pPr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323364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706687" cy="69269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第四节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物流金融</a:t>
            </a:r>
            <a:endParaRPr lang="zh-CN" altLang="en-US" sz="1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850703" y="260648"/>
            <a:ext cx="360040" cy="360040"/>
            <a:chOff x="2030723" y="1736812"/>
            <a:chExt cx="360040" cy="360040"/>
          </a:xfrm>
        </p:grpSpPr>
        <p:sp>
          <p:nvSpPr>
            <p:cNvPr id="5" name="椭圆 4"/>
            <p:cNvSpPr/>
            <p:nvPr/>
          </p:nvSpPr>
          <p:spPr>
            <a:xfrm>
              <a:off x="2030723" y="1736812"/>
              <a:ext cx="360040" cy="360040"/>
            </a:xfrm>
            <a:prstGeom prst="ellipse">
              <a:avLst/>
            </a:prstGeom>
            <a:solidFill>
              <a:srgbClr val="9BD1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2148140" y="1808832"/>
              <a:ext cx="144016" cy="216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706687" cy="69269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第四节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物流金融</a:t>
            </a:r>
            <a:endParaRPr lang="zh-CN" altLang="en-US" sz="1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706687" cy="69269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第三节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电子商务与物流</a:t>
            </a:r>
            <a:endParaRPr lang="zh-CN" altLang="en-US" sz="1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850703" y="260648"/>
            <a:ext cx="360040" cy="360040"/>
            <a:chOff x="2030723" y="1736812"/>
            <a:chExt cx="360040" cy="360040"/>
          </a:xfrm>
        </p:grpSpPr>
        <p:sp>
          <p:nvSpPr>
            <p:cNvPr id="5" name="椭圆 4"/>
            <p:cNvSpPr/>
            <p:nvPr/>
          </p:nvSpPr>
          <p:spPr>
            <a:xfrm>
              <a:off x="2030723" y="1736812"/>
              <a:ext cx="360040" cy="360040"/>
            </a:xfrm>
            <a:prstGeom prst="ellipse">
              <a:avLst/>
            </a:prstGeom>
            <a:solidFill>
              <a:srgbClr val="9BD1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2148140" y="1808832"/>
              <a:ext cx="144016" cy="216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706687" cy="69269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第一节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绿色物流</a:t>
            </a:r>
            <a:endParaRPr lang="zh-CN" altLang="en-US" sz="1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850703" y="260648"/>
            <a:ext cx="360040" cy="360040"/>
            <a:chOff x="2030723" y="1736812"/>
            <a:chExt cx="360040" cy="360040"/>
          </a:xfrm>
        </p:grpSpPr>
        <p:sp>
          <p:nvSpPr>
            <p:cNvPr id="10" name="椭圆 9"/>
            <p:cNvSpPr/>
            <p:nvPr/>
          </p:nvSpPr>
          <p:spPr>
            <a:xfrm>
              <a:off x="2030723" y="1736812"/>
              <a:ext cx="360040" cy="360040"/>
            </a:xfrm>
            <a:prstGeom prst="ellipse">
              <a:avLst/>
            </a:prstGeom>
            <a:solidFill>
              <a:srgbClr val="9BD1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燕尾形 10"/>
            <p:cNvSpPr/>
            <p:nvPr/>
          </p:nvSpPr>
          <p:spPr>
            <a:xfrm>
              <a:off x="2148140" y="1808832"/>
              <a:ext cx="144016" cy="21600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9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9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764704"/>
            <a:ext cx="12198350" cy="72008"/>
          </a:xfrm>
          <a:prstGeom prst="rect">
            <a:avLst/>
          </a:prstGeom>
          <a:solidFill>
            <a:srgbClr val="2121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" name="矩形 14"/>
          <p:cNvSpPr/>
          <p:nvPr userDrawn="1"/>
        </p:nvSpPr>
        <p:spPr>
          <a:xfrm>
            <a:off x="788617" y="764704"/>
            <a:ext cx="1206102" cy="72000"/>
          </a:xfrm>
          <a:prstGeom prst="rect">
            <a:avLst/>
          </a:prstGeom>
          <a:solidFill>
            <a:srgbClr val="92CE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561430" y="1052736"/>
            <a:ext cx="11233248" cy="5544616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918" y="274638"/>
            <a:ext cx="109785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zh-CN" smtClean="0"/>
              <a:t>Cliquez pour modifier le style du titre</a:t>
            </a:r>
            <a:endParaRPr lang="fr-CA" altLang="zh-CN" smtClean="0"/>
          </a:p>
        </p:txBody>
      </p:sp>
      <p:sp>
        <p:nvSpPr>
          <p:cNvPr id="205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918" y="1600201"/>
            <a:ext cx="1097851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zh-CN" smtClean="0"/>
              <a:t>Cliquez pour modifier les styles du texte du masque</a:t>
            </a:r>
          </a:p>
          <a:p>
            <a:pPr lvl="1"/>
            <a:r>
              <a:rPr lang="fr-FR" altLang="zh-CN" smtClean="0"/>
              <a:t>Deuxième niveau</a:t>
            </a:r>
          </a:p>
          <a:p>
            <a:pPr lvl="2"/>
            <a:r>
              <a:rPr lang="fr-FR" altLang="zh-CN" smtClean="0"/>
              <a:t>Troisième niveau</a:t>
            </a:r>
          </a:p>
          <a:p>
            <a:pPr lvl="3"/>
            <a:r>
              <a:rPr lang="fr-FR" altLang="zh-CN" smtClean="0"/>
              <a:t>Quatrième niveau</a:t>
            </a:r>
          </a:p>
          <a:p>
            <a:pPr lvl="4"/>
            <a:r>
              <a:rPr lang="fr-FR" altLang="zh-CN" smtClean="0"/>
              <a:t>Cinquième niveau</a:t>
            </a:r>
            <a:endParaRPr lang="fr-CA" altLang="zh-C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917" y="6356351"/>
            <a:ext cx="28462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180241B-C46C-400C-8FB0-B596C35026C3}" type="datetimeFigureOut">
              <a:rPr lang="fr-FR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23/08/2025</a:t>
            </a:fld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7770" y="6356351"/>
            <a:ext cx="386281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fr-CA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42151" y="6356351"/>
            <a:ext cx="284628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F4A78858-9956-4805-9631-234E039E3D9E}" type="slidenum">
              <a:rPr lang="fr-CA" altLang="zh-CN"/>
              <a:pPr fontAlgn="base">
                <a:spcAft>
                  <a:spcPct val="0"/>
                </a:spcAft>
                <a:defRPr/>
              </a:pPr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806029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8C2532"/>
        </a:buClr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8C2532"/>
        </a:buClr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8C2532"/>
        </a:buClr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8C2532"/>
        </a:buClr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8C253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8350" cy="6858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smtClean="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59350" y="452119"/>
            <a:ext cx="10279651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453D36"/>
                </a:solidFill>
                <a:latin typeface="黑体"/>
                <a:cs typeface="黑体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81332" y="2641092"/>
            <a:ext cx="10435687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7439" y="6377940"/>
            <a:ext cx="390347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917" y="6377940"/>
            <a:ext cx="28056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82812" y="6377940"/>
            <a:ext cx="280562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263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55"/>
          <p:cNvGrpSpPr>
            <a:grpSpLocks/>
          </p:cNvGrpSpPr>
          <p:nvPr/>
        </p:nvGrpSpPr>
        <p:grpSpPr bwMode="auto">
          <a:xfrm>
            <a:off x="1641476" y="1179513"/>
            <a:ext cx="7718425" cy="520700"/>
            <a:chOff x="152400" y="413694"/>
            <a:chExt cx="10290175" cy="496063"/>
          </a:xfrm>
        </p:grpSpPr>
        <p:sp>
          <p:nvSpPr>
            <p:cNvPr id="9223" name="文本框 57"/>
            <p:cNvSpPr txBox="1">
              <a:spLocks noChangeArrowheads="1"/>
            </p:cNvSpPr>
            <p:nvPr/>
          </p:nvSpPr>
          <p:spPr bwMode="auto">
            <a:xfrm>
              <a:off x="255847" y="413694"/>
              <a:ext cx="7197898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800" b="1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复习回顾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4972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641475" y="1706563"/>
            <a:ext cx="8674100" cy="396875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221" name="文本框 1"/>
          <p:cNvSpPr txBox="1">
            <a:spLocks noChangeArrowheads="1"/>
          </p:cNvSpPr>
          <p:nvPr/>
        </p:nvSpPr>
        <p:spPr bwMode="auto">
          <a:xfrm>
            <a:off x="1851026" y="1917701"/>
            <a:ext cx="8080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绿色物流系统的要素构成？</a:t>
            </a:r>
          </a:p>
        </p:txBody>
      </p:sp>
      <p:pic>
        <p:nvPicPr>
          <p:cNvPr id="9222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76" y="3355975"/>
            <a:ext cx="3294063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427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4870" y="409575"/>
            <a:ext cx="614489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pc="-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三、</a:t>
            </a:r>
            <a:r>
              <a:rPr spc="-5" dirty="0"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我国冷链物流发展现状、趋</a:t>
            </a:r>
            <a:r>
              <a:rPr spc="-10" dirty="0"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势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64869" y="1376045"/>
            <a:ext cx="10358120" cy="29076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1640">
              <a:spcBef>
                <a:spcPts val="100"/>
              </a:spcBef>
            </a:pPr>
            <a:r>
              <a:rPr sz="2400" spc="-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/>
              </a:rPr>
              <a:t>1</a:t>
            </a:r>
            <a:r>
              <a:rPr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、我国冷链物流发展现</a:t>
            </a:r>
            <a:r>
              <a:rPr sz="2400" spc="-1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状</a:t>
            </a:r>
            <a:endParaRPr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/>
            </a:endParaRPr>
          </a:p>
          <a:p>
            <a:pPr marL="241300" marR="315595" indent="-228600">
              <a:lnSpc>
                <a:spcPct val="150000"/>
              </a:lnSpc>
              <a:spcBef>
                <a:spcPts val="1535"/>
              </a:spcBef>
              <a:buFont typeface="Arial"/>
              <a:buChar char="•"/>
              <a:tabLst>
                <a:tab pos="241300" algn="l"/>
              </a:tabLst>
            </a:pPr>
            <a:r>
              <a:rPr sz="2400" spc="-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我国冷链物流发展尚处于起步阶段，与发达国家差距巨大。国内80％以</a:t>
            </a:r>
            <a:r>
              <a:rPr sz="2400" spc="-1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上 </a:t>
            </a:r>
            <a:r>
              <a:rPr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的生鲜商品还是采用常温流通手段</a:t>
            </a:r>
            <a:r>
              <a:rPr sz="2400" spc="-1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；</a:t>
            </a:r>
            <a:endParaRPr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/>
            </a:endParaRPr>
          </a:p>
          <a:p>
            <a:pPr marL="241300" marR="5080" indent="-228600">
              <a:lnSpc>
                <a:spcPct val="150000"/>
              </a:lnSpc>
              <a:spcBef>
                <a:spcPts val="1000"/>
              </a:spcBef>
              <a:buFont typeface="Arial"/>
              <a:buChar char="•"/>
              <a:tabLst>
                <a:tab pos="241300" algn="l"/>
              </a:tabLst>
            </a:pPr>
            <a:r>
              <a:rPr sz="2400" spc="-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据统计，我国每年仅果蔬就有8000万吨腐烂，占果蔬总产量的20％～40％，  浪费总资金达800亿人民币，高居世界榜首</a:t>
            </a:r>
            <a:r>
              <a:rPr sz="2400" spc="-1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。</a:t>
            </a:r>
            <a:endParaRPr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2551" y="4701209"/>
            <a:ext cx="108517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mtClean="0"/>
              <a:t>        在</a:t>
            </a:r>
            <a:r>
              <a:rPr lang="zh-CN" altLang="en-US" dirty="0"/>
              <a:t>冷链物流的学习中，融入食品安全和国家战略元素。通过分析冷链物流在保障食品安全中的作用，以及面临的挑战和解决方案</a:t>
            </a:r>
            <a:r>
              <a:rPr lang="zh-CN" altLang="en-US" dirty="0" smtClean="0"/>
              <a:t>，理解</a:t>
            </a:r>
            <a:r>
              <a:rPr lang="zh-CN" altLang="en-US" dirty="0"/>
              <a:t>冷链物流对国家经济发展的重要性，</a:t>
            </a:r>
            <a:r>
              <a:rPr lang="zh-CN" altLang="en-US" dirty="0" smtClean="0"/>
              <a:t>培养国家</a:t>
            </a:r>
            <a:r>
              <a:rPr lang="zh-CN" altLang="en-US" dirty="0"/>
              <a:t>意识和食品安全意识。</a:t>
            </a:r>
          </a:p>
        </p:txBody>
      </p:sp>
    </p:spTree>
    <p:extLst>
      <p:ext uri="{BB962C8B-B14F-4D97-AF65-F5344CB8AC3E}">
        <p14:creationId xmlns:p14="http://schemas.microsoft.com/office/powerpoint/2010/main" val="259979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4870" y="409575"/>
            <a:ext cx="614489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pc="-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三、</a:t>
            </a:r>
            <a:r>
              <a:rPr spc="-5" dirty="0"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我国冷链物流发展现状、趋</a:t>
            </a:r>
            <a:r>
              <a:rPr spc="-10" dirty="0"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势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44575" y="1342389"/>
            <a:ext cx="50876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b="1" spc="-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"/>
              </a:rPr>
              <a:t>2</a:t>
            </a:r>
            <a:r>
              <a:rPr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、</a:t>
            </a:r>
            <a:r>
              <a:rPr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中外冷链物流比较（以果蔬为例）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699187"/>
              </p:ext>
            </p:extLst>
          </p:nvPr>
        </p:nvGraphicFramePr>
        <p:xfrm>
          <a:off x="798194" y="1918970"/>
          <a:ext cx="10589256" cy="36957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85570"/>
                <a:gridCol w="3262629"/>
                <a:gridCol w="1452879"/>
                <a:gridCol w="1452245"/>
                <a:gridCol w="1452879"/>
                <a:gridCol w="1583054"/>
              </a:tblGrid>
              <a:tr h="8255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22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0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 国</a:t>
                      </a:r>
                      <a:r>
                        <a:rPr sz="1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家</a:t>
                      </a:r>
                    </a:p>
                  </a:txBody>
                  <a:tcPr marL="0" marR="0" marT="50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0175" marR="125730" algn="ctr">
                        <a:lnSpc>
                          <a:spcPct val="129900"/>
                        </a:lnSpc>
                        <a:spcBef>
                          <a:spcPts val="229"/>
                        </a:spcBef>
                      </a:pPr>
                      <a:r>
                        <a:rPr sz="1800" b="0" spc="-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冷藏保温车占货运企业车辆</a:t>
                      </a:r>
                      <a:r>
                        <a:rPr sz="1800" b="0" spc="-1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拥 </a:t>
                      </a:r>
                      <a:r>
                        <a:rPr sz="1800" b="0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有量的比</a:t>
                      </a:r>
                      <a:r>
                        <a:rPr sz="1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例</a:t>
                      </a: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0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预存保鲜</a:t>
                      </a:r>
                      <a:r>
                        <a:rPr sz="1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率</a:t>
                      </a:r>
                      <a:endParaRPr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0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冷藏运输</a:t>
                      </a:r>
                      <a:r>
                        <a:rPr sz="1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率</a:t>
                      </a:r>
                      <a:endParaRPr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0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水果损耗</a:t>
                      </a:r>
                      <a:r>
                        <a:rPr sz="1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率</a:t>
                      </a:r>
                      <a:endParaRPr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0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蔬菜损耗</a:t>
                      </a:r>
                      <a:r>
                        <a:rPr sz="18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率</a:t>
                      </a:r>
                      <a:endParaRPr sz="18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2000" b="0" spc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中</a:t>
                      </a:r>
                      <a:r>
                        <a:rPr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国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943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2000" b="0" spc="-1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0.3%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943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2000" b="0" spc="-1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30%</a:t>
                      </a:r>
                      <a:endParaRPr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943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2000" b="0" spc="-1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10%</a:t>
                      </a:r>
                      <a:endParaRPr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943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2000" b="0" spc="-1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25%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943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30"/>
                        </a:spcBef>
                      </a:pPr>
                      <a:r>
                        <a:rPr sz="2000" b="0" spc="-1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30%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943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509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85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0" spc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美</a:t>
                      </a:r>
                      <a:r>
                        <a:rPr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国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85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0" spc="-1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1%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85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0" spc="-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80～90%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85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0" spc="-1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100%</a:t>
                      </a:r>
                      <a:endParaRPr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85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0" spc="-1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1.7%</a:t>
                      </a:r>
                      <a:endParaRPr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85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2000" b="0" spc="-1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5%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208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marL="302895" marR="106045" indent="-191770" algn="ctr">
                        <a:lnSpc>
                          <a:spcPct val="110000"/>
                        </a:lnSpc>
                      </a:pPr>
                      <a:r>
                        <a:rPr sz="2000" b="0" spc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 发达国</a:t>
                      </a:r>
                      <a:r>
                        <a:rPr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家 </a:t>
                      </a:r>
                      <a:r>
                        <a:rPr sz="2000" b="0" spc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平均</a:t>
                      </a:r>
                      <a:r>
                        <a:rPr sz="2000" b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数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680"/>
                        </a:spcBef>
                      </a:pPr>
                      <a:r>
                        <a:rPr sz="2000" b="0" spc="-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1～3%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680"/>
                        </a:spcBef>
                      </a:pPr>
                      <a:r>
                        <a:rPr sz="2000" b="0" spc="-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80～100%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680"/>
                        </a:spcBef>
                      </a:pPr>
                      <a:r>
                        <a:rPr sz="2000" b="0" spc="-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80～90%</a:t>
                      </a:r>
                      <a:endParaRPr sz="20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680"/>
                        </a:spcBef>
                      </a:pPr>
                      <a:r>
                        <a:rPr sz="2000" b="0" spc="-1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5%</a:t>
                      </a:r>
                      <a:endParaRPr sz="20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916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4870" y="409575"/>
            <a:ext cx="614489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pc="-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三、</a:t>
            </a:r>
            <a:r>
              <a:rPr spc="-5" dirty="0"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我国冷链物流发展现状、趋</a:t>
            </a:r>
            <a:r>
              <a:rPr spc="-10" dirty="0"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势</a:t>
            </a:r>
          </a:p>
        </p:txBody>
      </p:sp>
      <p:sp>
        <p:nvSpPr>
          <p:cNvPr id="3" name="object 3"/>
          <p:cNvSpPr/>
          <p:nvPr/>
        </p:nvSpPr>
        <p:spPr>
          <a:xfrm>
            <a:off x="1060831" y="2103121"/>
            <a:ext cx="6053455" cy="833755"/>
          </a:xfrm>
          <a:custGeom>
            <a:avLst/>
            <a:gdLst/>
            <a:ahLst/>
            <a:cxnLst/>
            <a:rect l="l" t="t" r="r" b="b"/>
            <a:pathLst>
              <a:path w="6053455" h="833755">
                <a:moveTo>
                  <a:pt x="5914644" y="833627"/>
                </a:moveTo>
                <a:lnTo>
                  <a:pt x="138684" y="833627"/>
                </a:lnTo>
                <a:lnTo>
                  <a:pt x="95019" y="826606"/>
                </a:lnTo>
                <a:lnTo>
                  <a:pt x="57016" y="806925"/>
                </a:lnTo>
                <a:lnTo>
                  <a:pt x="26977" y="776885"/>
                </a:lnTo>
                <a:lnTo>
                  <a:pt x="7204" y="738791"/>
                </a:lnTo>
                <a:lnTo>
                  <a:pt x="0" y="694943"/>
                </a:lnTo>
                <a:lnTo>
                  <a:pt x="0" y="138683"/>
                </a:lnTo>
                <a:lnTo>
                  <a:pt x="7204" y="94897"/>
                </a:lnTo>
                <a:lnTo>
                  <a:pt x="26977" y="56833"/>
                </a:lnTo>
                <a:lnTo>
                  <a:pt x="57016" y="26794"/>
                </a:lnTo>
                <a:lnTo>
                  <a:pt x="95019" y="7082"/>
                </a:lnTo>
                <a:lnTo>
                  <a:pt x="138684" y="0"/>
                </a:lnTo>
                <a:lnTo>
                  <a:pt x="5914644" y="0"/>
                </a:lnTo>
                <a:lnTo>
                  <a:pt x="5958308" y="7082"/>
                </a:lnTo>
                <a:lnTo>
                  <a:pt x="5996311" y="26794"/>
                </a:lnTo>
                <a:lnTo>
                  <a:pt x="6026350" y="56833"/>
                </a:lnTo>
                <a:lnTo>
                  <a:pt x="6046123" y="94897"/>
                </a:lnTo>
                <a:lnTo>
                  <a:pt x="6053328" y="138683"/>
                </a:lnTo>
                <a:lnTo>
                  <a:pt x="6053328" y="694943"/>
                </a:lnTo>
                <a:lnTo>
                  <a:pt x="6046123" y="738791"/>
                </a:lnTo>
                <a:lnTo>
                  <a:pt x="6026350" y="776885"/>
                </a:lnTo>
                <a:lnTo>
                  <a:pt x="5996311" y="806925"/>
                </a:lnTo>
                <a:lnTo>
                  <a:pt x="5958308" y="826606"/>
                </a:lnTo>
                <a:lnTo>
                  <a:pt x="5914644" y="833627"/>
                </a:lnTo>
                <a:close/>
              </a:path>
            </a:pathLst>
          </a:custGeom>
          <a:solidFill>
            <a:srgbClr val="D90844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54735" y="2096771"/>
            <a:ext cx="6065520" cy="845819"/>
          </a:xfrm>
          <a:custGeom>
            <a:avLst/>
            <a:gdLst/>
            <a:ahLst/>
            <a:cxnLst/>
            <a:rect l="l" t="t" r="r" b="b"/>
            <a:pathLst>
              <a:path w="6065520" h="845819">
                <a:moveTo>
                  <a:pt x="5942330" y="844549"/>
                </a:moveTo>
                <a:lnTo>
                  <a:pt x="123190" y="844549"/>
                </a:lnTo>
                <a:lnTo>
                  <a:pt x="116027" y="843279"/>
                </a:lnTo>
                <a:lnTo>
                  <a:pt x="109004" y="840739"/>
                </a:lnTo>
                <a:lnTo>
                  <a:pt x="102108" y="839469"/>
                </a:lnTo>
                <a:lnTo>
                  <a:pt x="64058" y="820419"/>
                </a:lnTo>
                <a:lnTo>
                  <a:pt x="42557" y="802639"/>
                </a:lnTo>
                <a:lnTo>
                  <a:pt x="37744" y="798829"/>
                </a:lnTo>
                <a:lnTo>
                  <a:pt x="33185" y="792479"/>
                </a:lnTo>
                <a:lnTo>
                  <a:pt x="28867" y="787399"/>
                </a:lnTo>
                <a:lnTo>
                  <a:pt x="24815" y="782319"/>
                </a:lnTo>
                <a:lnTo>
                  <a:pt x="6527" y="744219"/>
                </a:lnTo>
                <a:lnTo>
                  <a:pt x="0" y="701039"/>
                </a:lnTo>
                <a:lnTo>
                  <a:pt x="0" y="144779"/>
                </a:lnTo>
                <a:lnTo>
                  <a:pt x="6527" y="101599"/>
                </a:lnTo>
                <a:lnTo>
                  <a:pt x="8813" y="95249"/>
                </a:lnTo>
                <a:lnTo>
                  <a:pt x="11417" y="87629"/>
                </a:lnTo>
                <a:lnTo>
                  <a:pt x="14325" y="81279"/>
                </a:lnTo>
                <a:lnTo>
                  <a:pt x="17538" y="74929"/>
                </a:lnTo>
                <a:lnTo>
                  <a:pt x="21043" y="69849"/>
                </a:lnTo>
                <a:lnTo>
                  <a:pt x="24815" y="63499"/>
                </a:lnTo>
                <a:lnTo>
                  <a:pt x="52870" y="33019"/>
                </a:lnTo>
                <a:lnTo>
                  <a:pt x="58369" y="27939"/>
                </a:lnTo>
                <a:lnTo>
                  <a:pt x="64058" y="24129"/>
                </a:lnTo>
                <a:lnTo>
                  <a:pt x="69951" y="20319"/>
                </a:lnTo>
                <a:lnTo>
                  <a:pt x="76047" y="16509"/>
                </a:lnTo>
                <a:lnTo>
                  <a:pt x="82308" y="13969"/>
                </a:lnTo>
                <a:lnTo>
                  <a:pt x="88747" y="10159"/>
                </a:lnTo>
                <a:lnTo>
                  <a:pt x="95351" y="7619"/>
                </a:lnTo>
                <a:lnTo>
                  <a:pt x="102108" y="6349"/>
                </a:lnTo>
                <a:lnTo>
                  <a:pt x="109004" y="3809"/>
                </a:lnTo>
                <a:lnTo>
                  <a:pt x="130467" y="0"/>
                </a:lnTo>
                <a:lnTo>
                  <a:pt x="5935052" y="0"/>
                </a:lnTo>
                <a:lnTo>
                  <a:pt x="5956515" y="3809"/>
                </a:lnTo>
                <a:lnTo>
                  <a:pt x="5963412" y="6349"/>
                </a:lnTo>
                <a:lnTo>
                  <a:pt x="5970168" y="7619"/>
                </a:lnTo>
                <a:lnTo>
                  <a:pt x="5976772" y="10159"/>
                </a:lnTo>
                <a:lnTo>
                  <a:pt x="5981065" y="12699"/>
                </a:lnTo>
                <a:lnTo>
                  <a:pt x="131902" y="12699"/>
                </a:lnTo>
                <a:lnTo>
                  <a:pt x="124955" y="13969"/>
                </a:lnTo>
                <a:lnTo>
                  <a:pt x="125260" y="13969"/>
                </a:lnTo>
                <a:lnTo>
                  <a:pt x="118427" y="15239"/>
                </a:lnTo>
                <a:lnTo>
                  <a:pt x="118732" y="15239"/>
                </a:lnTo>
                <a:lnTo>
                  <a:pt x="112014" y="16509"/>
                </a:lnTo>
                <a:lnTo>
                  <a:pt x="112318" y="16509"/>
                </a:lnTo>
                <a:lnTo>
                  <a:pt x="105727" y="17779"/>
                </a:lnTo>
                <a:lnTo>
                  <a:pt x="106019" y="17779"/>
                </a:lnTo>
                <a:lnTo>
                  <a:pt x="99568" y="20319"/>
                </a:lnTo>
                <a:lnTo>
                  <a:pt x="99860" y="20319"/>
                </a:lnTo>
                <a:lnTo>
                  <a:pt x="93548" y="22859"/>
                </a:lnTo>
                <a:lnTo>
                  <a:pt x="93840" y="22859"/>
                </a:lnTo>
                <a:lnTo>
                  <a:pt x="87680" y="25399"/>
                </a:lnTo>
                <a:lnTo>
                  <a:pt x="87960" y="25399"/>
                </a:lnTo>
                <a:lnTo>
                  <a:pt x="81965" y="27939"/>
                </a:lnTo>
                <a:lnTo>
                  <a:pt x="82245" y="27939"/>
                </a:lnTo>
                <a:lnTo>
                  <a:pt x="76415" y="31749"/>
                </a:lnTo>
                <a:lnTo>
                  <a:pt x="76682" y="31749"/>
                </a:lnTo>
                <a:lnTo>
                  <a:pt x="71043" y="34289"/>
                </a:lnTo>
                <a:lnTo>
                  <a:pt x="71297" y="34289"/>
                </a:lnTo>
                <a:lnTo>
                  <a:pt x="65849" y="38099"/>
                </a:lnTo>
                <a:lnTo>
                  <a:pt x="66090" y="38099"/>
                </a:lnTo>
                <a:lnTo>
                  <a:pt x="60845" y="41909"/>
                </a:lnTo>
                <a:lnTo>
                  <a:pt x="61074" y="41909"/>
                </a:lnTo>
                <a:lnTo>
                  <a:pt x="56032" y="46989"/>
                </a:lnTo>
                <a:lnTo>
                  <a:pt x="56261" y="46989"/>
                </a:lnTo>
                <a:lnTo>
                  <a:pt x="51434" y="50799"/>
                </a:lnTo>
                <a:lnTo>
                  <a:pt x="51650" y="50799"/>
                </a:lnTo>
                <a:lnTo>
                  <a:pt x="47040" y="55879"/>
                </a:lnTo>
                <a:lnTo>
                  <a:pt x="47243" y="55879"/>
                </a:lnTo>
                <a:lnTo>
                  <a:pt x="43976" y="59689"/>
                </a:lnTo>
                <a:lnTo>
                  <a:pt x="43078" y="59689"/>
                </a:lnTo>
                <a:lnTo>
                  <a:pt x="39776" y="64769"/>
                </a:lnTo>
                <a:lnTo>
                  <a:pt x="39128" y="64769"/>
                </a:lnTo>
                <a:lnTo>
                  <a:pt x="36029" y="69849"/>
                </a:lnTo>
                <a:lnTo>
                  <a:pt x="35433" y="69849"/>
                </a:lnTo>
                <a:lnTo>
                  <a:pt x="31813" y="76199"/>
                </a:lnTo>
                <a:lnTo>
                  <a:pt x="31978" y="76199"/>
                </a:lnTo>
                <a:lnTo>
                  <a:pt x="28625" y="81279"/>
                </a:lnTo>
                <a:lnTo>
                  <a:pt x="28778" y="81279"/>
                </a:lnTo>
                <a:lnTo>
                  <a:pt x="25704" y="87629"/>
                </a:lnTo>
                <a:lnTo>
                  <a:pt x="25844" y="87629"/>
                </a:lnTo>
                <a:lnTo>
                  <a:pt x="23050" y="92709"/>
                </a:lnTo>
                <a:lnTo>
                  <a:pt x="23177" y="92709"/>
                </a:lnTo>
                <a:lnTo>
                  <a:pt x="20688" y="99059"/>
                </a:lnTo>
                <a:lnTo>
                  <a:pt x="18618" y="105409"/>
                </a:lnTo>
                <a:lnTo>
                  <a:pt x="16827" y="111759"/>
                </a:lnTo>
                <a:lnTo>
                  <a:pt x="15354" y="118109"/>
                </a:lnTo>
                <a:lnTo>
                  <a:pt x="14198" y="124459"/>
                </a:lnTo>
                <a:lnTo>
                  <a:pt x="13373" y="130809"/>
                </a:lnTo>
                <a:lnTo>
                  <a:pt x="12954" y="137159"/>
                </a:lnTo>
                <a:lnTo>
                  <a:pt x="12700" y="144779"/>
                </a:lnTo>
                <a:lnTo>
                  <a:pt x="12729" y="701039"/>
                </a:lnTo>
                <a:lnTo>
                  <a:pt x="12877" y="707389"/>
                </a:lnTo>
                <a:lnTo>
                  <a:pt x="13398" y="713739"/>
                </a:lnTo>
                <a:lnTo>
                  <a:pt x="14249" y="721359"/>
                </a:lnTo>
                <a:lnTo>
                  <a:pt x="14403" y="721359"/>
                </a:lnTo>
                <a:lnTo>
                  <a:pt x="15430" y="727709"/>
                </a:lnTo>
                <a:lnTo>
                  <a:pt x="16916" y="734059"/>
                </a:lnTo>
                <a:lnTo>
                  <a:pt x="18707" y="740409"/>
                </a:lnTo>
                <a:lnTo>
                  <a:pt x="20802" y="746759"/>
                </a:lnTo>
                <a:lnTo>
                  <a:pt x="21186" y="746759"/>
                </a:lnTo>
                <a:lnTo>
                  <a:pt x="23177" y="751839"/>
                </a:lnTo>
                <a:lnTo>
                  <a:pt x="23050" y="751839"/>
                </a:lnTo>
                <a:lnTo>
                  <a:pt x="25844" y="758189"/>
                </a:lnTo>
                <a:lnTo>
                  <a:pt x="25704" y="758189"/>
                </a:lnTo>
                <a:lnTo>
                  <a:pt x="28778" y="763269"/>
                </a:lnTo>
                <a:lnTo>
                  <a:pt x="28625" y="763269"/>
                </a:lnTo>
                <a:lnTo>
                  <a:pt x="31978" y="769619"/>
                </a:lnTo>
                <a:lnTo>
                  <a:pt x="31813" y="769619"/>
                </a:lnTo>
                <a:lnTo>
                  <a:pt x="35433" y="774699"/>
                </a:lnTo>
                <a:lnTo>
                  <a:pt x="35255" y="774699"/>
                </a:lnTo>
                <a:lnTo>
                  <a:pt x="39128" y="779779"/>
                </a:lnTo>
                <a:lnTo>
                  <a:pt x="38950" y="779779"/>
                </a:lnTo>
                <a:lnTo>
                  <a:pt x="43078" y="784859"/>
                </a:lnTo>
                <a:lnTo>
                  <a:pt x="42887" y="784859"/>
                </a:lnTo>
                <a:lnTo>
                  <a:pt x="47243" y="789939"/>
                </a:lnTo>
                <a:lnTo>
                  <a:pt x="47040" y="789939"/>
                </a:lnTo>
                <a:lnTo>
                  <a:pt x="51650" y="795019"/>
                </a:lnTo>
                <a:lnTo>
                  <a:pt x="52641" y="795019"/>
                </a:lnTo>
                <a:lnTo>
                  <a:pt x="56261" y="798829"/>
                </a:lnTo>
                <a:lnTo>
                  <a:pt x="56032" y="798829"/>
                </a:lnTo>
                <a:lnTo>
                  <a:pt x="61074" y="802639"/>
                </a:lnTo>
                <a:lnTo>
                  <a:pt x="60845" y="802639"/>
                </a:lnTo>
                <a:lnTo>
                  <a:pt x="66090" y="806449"/>
                </a:lnTo>
                <a:lnTo>
                  <a:pt x="65849" y="806449"/>
                </a:lnTo>
                <a:lnTo>
                  <a:pt x="71297" y="810259"/>
                </a:lnTo>
                <a:lnTo>
                  <a:pt x="71043" y="810259"/>
                </a:lnTo>
                <a:lnTo>
                  <a:pt x="76682" y="814069"/>
                </a:lnTo>
                <a:lnTo>
                  <a:pt x="76415" y="814069"/>
                </a:lnTo>
                <a:lnTo>
                  <a:pt x="82245" y="816609"/>
                </a:lnTo>
                <a:lnTo>
                  <a:pt x="81965" y="816609"/>
                </a:lnTo>
                <a:lnTo>
                  <a:pt x="87960" y="820419"/>
                </a:lnTo>
                <a:lnTo>
                  <a:pt x="87680" y="820419"/>
                </a:lnTo>
                <a:lnTo>
                  <a:pt x="93840" y="822959"/>
                </a:lnTo>
                <a:lnTo>
                  <a:pt x="93548" y="822959"/>
                </a:lnTo>
                <a:lnTo>
                  <a:pt x="99860" y="825499"/>
                </a:lnTo>
                <a:lnTo>
                  <a:pt x="99568" y="825499"/>
                </a:lnTo>
                <a:lnTo>
                  <a:pt x="106019" y="826769"/>
                </a:lnTo>
                <a:lnTo>
                  <a:pt x="105727" y="826769"/>
                </a:lnTo>
                <a:lnTo>
                  <a:pt x="112318" y="829309"/>
                </a:lnTo>
                <a:lnTo>
                  <a:pt x="112014" y="829309"/>
                </a:lnTo>
                <a:lnTo>
                  <a:pt x="118732" y="830579"/>
                </a:lnTo>
                <a:lnTo>
                  <a:pt x="118427" y="830579"/>
                </a:lnTo>
                <a:lnTo>
                  <a:pt x="125260" y="831849"/>
                </a:lnTo>
                <a:lnTo>
                  <a:pt x="131584" y="831849"/>
                </a:lnTo>
                <a:lnTo>
                  <a:pt x="138645" y="833119"/>
                </a:lnTo>
                <a:lnTo>
                  <a:pt x="5979991" y="833119"/>
                </a:lnTo>
                <a:lnTo>
                  <a:pt x="5970168" y="836929"/>
                </a:lnTo>
                <a:lnTo>
                  <a:pt x="5963412" y="839469"/>
                </a:lnTo>
                <a:lnTo>
                  <a:pt x="5956515" y="840739"/>
                </a:lnTo>
                <a:lnTo>
                  <a:pt x="5949480" y="843279"/>
                </a:lnTo>
                <a:lnTo>
                  <a:pt x="5942330" y="844549"/>
                </a:lnTo>
                <a:close/>
              </a:path>
              <a:path w="6065520" h="845819">
                <a:moveTo>
                  <a:pt x="6022632" y="60959"/>
                </a:moveTo>
                <a:lnTo>
                  <a:pt x="6018275" y="55879"/>
                </a:lnTo>
                <a:lnTo>
                  <a:pt x="6018479" y="55879"/>
                </a:lnTo>
                <a:lnTo>
                  <a:pt x="6013869" y="50799"/>
                </a:lnTo>
                <a:lnTo>
                  <a:pt x="6014085" y="50799"/>
                </a:lnTo>
                <a:lnTo>
                  <a:pt x="6009259" y="46989"/>
                </a:lnTo>
                <a:lnTo>
                  <a:pt x="6009487" y="46989"/>
                </a:lnTo>
                <a:lnTo>
                  <a:pt x="6004445" y="41909"/>
                </a:lnTo>
                <a:lnTo>
                  <a:pt x="6004674" y="41909"/>
                </a:lnTo>
                <a:lnTo>
                  <a:pt x="5999429" y="38099"/>
                </a:lnTo>
                <a:lnTo>
                  <a:pt x="5999670" y="38099"/>
                </a:lnTo>
                <a:lnTo>
                  <a:pt x="5994222" y="34289"/>
                </a:lnTo>
                <a:lnTo>
                  <a:pt x="5994476" y="34289"/>
                </a:lnTo>
                <a:lnTo>
                  <a:pt x="5988837" y="31749"/>
                </a:lnTo>
                <a:lnTo>
                  <a:pt x="5989104" y="31749"/>
                </a:lnTo>
                <a:lnTo>
                  <a:pt x="5983274" y="27939"/>
                </a:lnTo>
                <a:lnTo>
                  <a:pt x="5983554" y="27939"/>
                </a:lnTo>
                <a:lnTo>
                  <a:pt x="5977559" y="25399"/>
                </a:lnTo>
                <a:lnTo>
                  <a:pt x="5977839" y="25399"/>
                </a:lnTo>
                <a:lnTo>
                  <a:pt x="5971679" y="22859"/>
                </a:lnTo>
                <a:lnTo>
                  <a:pt x="5971971" y="22859"/>
                </a:lnTo>
                <a:lnTo>
                  <a:pt x="5965659" y="20319"/>
                </a:lnTo>
                <a:lnTo>
                  <a:pt x="5965951" y="20319"/>
                </a:lnTo>
                <a:lnTo>
                  <a:pt x="5959500" y="17779"/>
                </a:lnTo>
                <a:lnTo>
                  <a:pt x="5959792" y="17779"/>
                </a:lnTo>
                <a:lnTo>
                  <a:pt x="5953201" y="16509"/>
                </a:lnTo>
                <a:lnTo>
                  <a:pt x="5953506" y="16509"/>
                </a:lnTo>
                <a:lnTo>
                  <a:pt x="5946787" y="15239"/>
                </a:lnTo>
                <a:lnTo>
                  <a:pt x="5947092" y="15239"/>
                </a:lnTo>
                <a:lnTo>
                  <a:pt x="5940259" y="13969"/>
                </a:lnTo>
                <a:lnTo>
                  <a:pt x="5940564" y="13969"/>
                </a:lnTo>
                <a:lnTo>
                  <a:pt x="5933617" y="12699"/>
                </a:lnTo>
                <a:lnTo>
                  <a:pt x="5981065" y="12699"/>
                </a:lnTo>
                <a:lnTo>
                  <a:pt x="5983211" y="13969"/>
                </a:lnTo>
                <a:lnTo>
                  <a:pt x="5989472" y="16509"/>
                </a:lnTo>
                <a:lnTo>
                  <a:pt x="5995568" y="20319"/>
                </a:lnTo>
                <a:lnTo>
                  <a:pt x="6001461" y="24129"/>
                </a:lnTo>
                <a:lnTo>
                  <a:pt x="6007150" y="27939"/>
                </a:lnTo>
                <a:lnTo>
                  <a:pt x="6012649" y="33019"/>
                </a:lnTo>
                <a:lnTo>
                  <a:pt x="6017920" y="36829"/>
                </a:lnTo>
                <a:lnTo>
                  <a:pt x="6038273" y="59689"/>
                </a:lnTo>
                <a:lnTo>
                  <a:pt x="6022441" y="59689"/>
                </a:lnTo>
                <a:lnTo>
                  <a:pt x="6022632" y="60959"/>
                </a:lnTo>
                <a:close/>
              </a:path>
              <a:path w="6065520" h="845819">
                <a:moveTo>
                  <a:pt x="42887" y="60959"/>
                </a:moveTo>
                <a:lnTo>
                  <a:pt x="43078" y="59689"/>
                </a:lnTo>
                <a:lnTo>
                  <a:pt x="43976" y="59689"/>
                </a:lnTo>
                <a:lnTo>
                  <a:pt x="42887" y="60959"/>
                </a:lnTo>
                <a:close/>
              </a:path>
              <a:path w="6065520" h="845819">
                <a:moveTo>
                  <a:pt x="6026569" y="66039"/>
                </a:moveTo>
                <a:lnTo>
                  <a:pt x="6022441" y="59689"/>
                </a:lnTo>
                <a:lnTo>
                  <a:pt x="6038273" y="59689"/>
                </a:lnTo>
                <a:lnTo>
                  <a:pt x="6040704" y="63499"/>
                </a:lnTo>
                <a:lnTo>
                  <a:pt x="6041458" y="64769"/>
                </a:lnTo>
                <a:lnTo>
                  <a:pt x="6026391" y="64769"/>
                </a:lnTo>
                <a:lnTo>
                  <a:pt x="6026569" y="66039"/>
                </a:lnTo>
                <a:close/>
              </a:path>
              <a:path w="6065520" h="845819">
                <a:moveTo>
                  <a:pt x="38950" y="66039"/>
                </a:moveTo>
                <a:lnTo>
                  <a:pt x="39128" y="64769"/>
                </a:lnTo>
                <a:lnTo>
                  <a:pt x="39776" y="64769"/>
                </a:lnTo>
                <a:lnTo>
                  <a:pt x="38950" y="66039"/>
                </a:lnTo>
                <a:close/>
              </a:path>
              <a:path w="6065520" h="845819">
                <a:moveTo>
                  <a:pt x="6030264" y="71119"/>
                </a:moveTo>
                <a:lnTo>
                  <a:pt x="6026391" y="64769"/>
                </a:lnTo>
                <a:lnTo>
                  <a:pt x="6041458" y="64769"/>
                </a:lnTo>
                <a:lnTo>
                  <a:pt x="6044476" y="69849"/>
                </a:lnTo>
                <a:lnTo>
                  <a:pt x="6030087" y="69849"/>
                </a:lnTo>
                <a:lnTo>
                  <a:pt x="6030264" y="71119"/>
                </a:lnTo>
                <a:close/>
              </a:path>
              <a:path w="6065520" h="845819">
                <a:moveTo>
                  <a:pt x="35255" y="71119"/>
                </a:moveTo>
                <a:lnTo>
                  <a:pt x="35433" y="69849"/>
                </a:lnTo>
                <a:lnTo>
                  <a:pt x="36029" y="69849"/>
                </a:lnTo>
                <a:lnTo>
                  <a:pt x="35255" y="71119"/>
                </a:lnTo>
                <a:close/>
              </a:path>
              <a:path w="6065520" h="845819">
                <a:moveTo>
                  <a:pt x="6065520" y="701039"/>
                </a:moveTo>
                <a:lnTo>
                  <a:pt x="6052820" y="701039"/>
                </a:lnTo>
                <a:lnTo>
                  <a:pt x="6052820" y="144779"/>
                </a:lnTo>
                <a:lnTo>
                  <a:pt x="6052642" y="137159"/>
                </a:lnTo>
                <a:lnTo>
                  <a:pt x="6052121" y="130809"/>
                </a:lnTo>
                <a:lnTo>
                  <a:pt x="6051270" y="124459"/>
                </a:lnTo>
                <a:lnTo>
                  <a:pt x="6050089" y="118109"/>
                </a:lnTo>
                <a:lnTo>
                  <a:pt x="6048603" y="111759"/>
                </a:lnTo>
                <a:lnTo>
                  <a:pt x="6046812" y="105409"/>
                </a:lnTo>
                <a:lnTo>
                  <a:pt x="6044717" y="99059"/>
                </a:lnTo>
                <a:lnTo>
                  <a:pt x="6042342" y="92709"/>
                </a:lnTo>
                <a:lnTo>
                  <a:pt x="6039675" y="87629"/>
                </a:lnTo>
                <a:lnTo>
                  <a:pt x="6039815" y="87629"/>
                </a:lnTo>
                <a:lnTo>
                  <a:pt x="6036741" y="81279"/>
                </a:lnTo>
                <a:lnTo>
                  <a:pt x="6036894" y="81279"/>
                </a:lnTo>
                <a:lnTo>
                  <a:pt x="6033541" y="76199"/>
                </a:lnTo>
                <a:lnTo>
                  <a:pt x="6033706" y="76199"/>
                </a:lnTo>
                <a:lnTo>
                  <a:pt x="6030087" y="69849"/>
                </a:lnTo>
                <a:lnTo>
                  <a:pt x="6044476" y="69849"/>
                </a:lnTo>
                <a:lnTo>
                  <a:pt x="6047981" y="74929"/>
                </a:lnTo>
                <a:lnTo>
                  <a:pt x="6051194" y="81279"/>
                </a:lnTo>
                <a:lnTo>
                  <a:pt x="6054102" y="87629"/>
                </a:lnTo>
                <a:lnTo>
                  <a:pt x="6056706" y="95249"/>
                </a:lnTo>
                <a:lnTo>
                  <a:pt x="6058992" y="101599"/>
                </a:lnTo>
                <a:lnTo>
                  <a:pt x="6065520" y="144779"/>
                </a:lnTo>
                <a:lnTo>
                  <a:pt x="6065520" y="701039"/>
                </a:lnTo>
                <a:close/>
              </a:path>
              <a:path w="6065520" h="845819">
                <a:moveTo>
                  <a:pt x="12865" y="138429"/>
                </a:moveTo>
                <a:lnTo>
                  <a:pt x="12877" y="137159"/>
                </a:lnTo>
                <a:lnTo>
                  <a:pt x="12865" y="138429"/>
                </a:lnTo>
                <a:close/>
              </a:path>
              <a:path w="6065520" h="845819">
                <a:moveTo>
                  <a:pt x="6052654" y="138429"/>
                </a:moveTo>
                <a:lnTo>
                  <a:pt x="6052566" y="137159"/>
                </a:lnTo>
                <a:lnTo>
                  <a:pt x="6052654" y="138429"/>
                </a:lnTo>
                <a:close/>
              </a:path>
              <a:path w="6065520" h="845819">
                <a:moveTo>
                  <a:pt x="12729" y="701039"/>
                </a:moveTo>
                <a:lnTo>
                  <a:pt x="12700" y="699769"/>
                </a:lnTo>
                <a:lnTo>
                  <a:pt x="12729" y="701039"/>
                </a:lnTo>
                <a:close/>
              </a:path>
              <a:path w="6065520" h="845819">
                <a:moveTo>
                  <a:pt x="6063998" y="721359"/>
                </a:moveTo>
                <a:lnTo>
                  <a:pt x="6051270" y="721359"/>
                </a:lnTo>
                <a:lnTo>
                  <a:pt x="6052146" y="713739"/>
                </a:lnTo>
                <a:lnTo>
                  <a:pt x="6052654" y="707389"/>
                </a:lnTo>
                <a:lnTo>
                  <a:pt x="6052820" y="699769"/>
                </a:lnTo>
                <a:lnTo>
                  <a:pt x="6052820" y="701039"/>
                </a:lnTo>
                <a:lnTo>
                  <a:pt x="6065520" y="701039"/>
                </a:lnTo>
                <a:lnTo>
                  <a:pt x="6065329" y="707389"/>
                </a:lnTo>
                <a:lnTo>
                  <a:pt x="6064770" y="715009"/>
                </a:lnTo>
                <a:lnTo>
                  <a:pt x="6063998" y="721359"/>
                </a:lnTo>
                <a:close/>
              </a:path>
              <a:path w="6065520" h="845819">
                <a:moveTo>
                  <a:pt x="14403" y="721359"/>
                </a:moveTo>
                <a:lnTo>
                  <a:pt x="14249" y="721359"/>
                </a:lnTo>
                <a:lnTo>
                  <a:pt x="14198" y="720089"/>
                </a:lnTo>
                <a:lnTo>
                  <a:pt x="14403" y="721359"/>
                </a:lnTo>
                <a:close/>
              </a:path>
              <a:path w="6065520" h="845819">
                <a:moveTo>
                  <a:pt x="6058077" y="746759"/>
                </a:moveTo>
                <a:lnTo>
                  <a:pt x="6044717" y="746759"/>
                </a:lnTo>
                <a:lnTo>
                  <a:pt x="6046901" y="740409"/>
                </a:lnTo>
                <a:lnTo>
                  <a:pt x="6048692" y="734059"/>
                </a:lnTo>
                <a:lnTo>
                  <a:pt x="6050153" y="727709"/>
                </a:lnTo>
                <a:lnTo>
                  <a:pt x="6051321" y="720089"/>
                </a:lnTo>
                <a:lnTo>
                  <a:pt x="6051270" y="721359"/>
                </a:lnTo>
                <a:lnTo>
                  <a:pt x="6063998" y="721359"/>
                </a:lnTo>
                <a:lnTo>
                  <a:pt x="6063843" y="722629"/>
                </a:lnTo>
                <a:lnTo>
                  <a:pt x="6062573" y="730249"/>
                </a:lnTo>
                <a:lnTo>
                  <a:pt x="6058992" y="744219"/>
                </a:lnTo>
                <a:lnTo>
                  <a:pt x="6058077" y="746759"/>
                </a:lnTo>
                <a:close/>
              </a:path>
              <a:path w="6065520" h="845819">
                <a:moveTo>
                  <a:pt x="21186" y="746759"/>
                </a:moveTo>
                <a:lnTo>
                  <a:pt x="20802" y="746759"/>
                </a:lnTo>
                <a:lnTo>
                  <a:pt x="20688" y="745489"/>
                </a:lnTo>
                <a:lnTo>
                  <a:pt x="21186" y="746759"/>
                </a:lnTo>
                <a:close/>
              </a:path>
              <a:path w="6065520" h="845819">
                <a:moveTo>
                  <a:pt x="6030511" y="795019"/>
                </a:moveTo>
                <a:lnTo>
                  <a:pt x="6013869" y="795019"/>
                </a:lnTo>
                <a:lnTo>
                  <a:pt x="6018479" y="789939"/>
                </a:lnTo>
                <a:lnTo>
                  <a:pt x="6018275" y="789939"/>
                </a:lnTo>
                <a:lnTo>
                  <a:pt x="6022632" y="784859"/>
                </a:lnTo>
                <a:lnTo>
                  <a:pt x="6022441" y="784859"/>
                </a:lnTo>
                <a:lnTo>
                  <a:pt x="6026569" y="779779"/>
                </a:lnTo>
                <a:lnTo>
                  <a:pt x="6026391" y="779779"/>
                </a:lnTo>
                <a:lnTo>
                  <a:pt x="6030264" y="774699"/>
                </a:lnTo>
                <a:lnTo>
                  <a:pt x="6030087" y="774699"/>
                </a:lnTo>
                <a:lnTo>
                  <a:pt x="6033706" y="769619"/>
                </a:lnTo>
                <a:lnTo>
                  <a:pt x="6033541" y="769619"/>
                </a:lnTo>
                <a:lnTo>
                  <a:pt x="6036894" y="763269"/>
                </a:lnTo>
                <a:lnTo>
                  <a:pt x="6036741" y="763269"/>
                </a:lnTo>
                <a:lnTo>
                  <a:pt x="6039815" y="758189"/>
                </a:lnTo>
                <a:lnTo>
                  <a:pt x="6039675" y="758189"/>
                </a:lnTo>
                <a:lnTo>
                  <a:pt x="6042456" y="751839"/>
                </a:lnTo>
                <a:lnTo>
                  <a:pt x="6044831" y="745489"/>
                </a:lnTo>
                <a:lnTo>
                  <a:pt x="6044717" y="746759"/>
                </a:lnTo>
                <a:lnTo>
                  <a:pt x="6058077" y="746759"/>
                </a:lnTo>
                <a:lnTo>
                  <a:pt x="6056706" y="750569"/>
                </a:lnTo>
                <a:lnTo>
                  <a:pt x="6036652" y="787399"/>
                </a:lnTo>
                <a:lnTo>
                  <a:pt x="6032334" y="792479"/>
                </a:lnTo>
                <a:lnTo>
                  <a:pt x="6030511" y="795019"/>
                </a:lnTo>
                <a:close/>
              </a:path>
              <a:path w="6065520" h="845819">
                <a:moveTo>
                  <a:pt x="52641" y="795019"/>
                </a:moveTo>
                <a:lnTo>
                  <a:pt x="51650" y="795019"/>
                </a:lnTo>
                <a:lnTo>
                  <a:pt x="51434" y="793749"/>
                </a:lnTo>
                <a:lnTo>
                  <a:pt x="52641" y="795019"/>
                </a:lnTo>
                <a:close/>
              </a:path>
              <a:path w="6065520" h="845819">
                <a:moveTo>
                  <a:pt x="5979991" y="833119"/>
                </a:moveTo>
                <a:lnTo>
                  <a:pt x="5926874" y="833119"/>
                </a:lnTo>
                <a:lnTo>
                  <a:pt x="5933935" y="831849"/>
                </a:lnTo>
                <a:lnTo>
                  <a:pt x="5940259" y="831849"/>
                </a:lnTo>
                <a:lnTo>
                  <a:pt x="5947092" y="830579"/>
                </a:lnTo>
                <a:lnTo>
                  <a:pt x="5946787" y="830579"/>
                </a:lnTo>
                <a:lnTo>
                  <a:pt x="5953506" y="829309"/>
                </a:lnTo>
                <a:lnTo>
                  <a:pt x="5953201" y="829309"/>
                </a:lnTo>
                <a:lnTo>
                  <a:pt x="5959792" y="826769"/>
                </a:lnTo>
                <a:lnTo>
                  <a:pt x="5959500" y="826769"/>
                </a:lnTo>
                <a:lnTo>
                  <a:pt x="5965951" y="825499"/>
                </a:lnTo>
                <a:lnTo>
                  <a:pt x="5965659" y="825499"/>
                </a:lnTo>
                <a:lnTo>
                  <a:pt x="5971971" y="822959"/>
                </a:lnTo>
                <a:lnTo>
                  <a:pt x="5971679" y="822959"/>
                </a:lnTo>
                <a:lnTo>
                  <a:pt x="5977839" y="820419"/>
                </a:lnTo>
                <a:lnTo>
                  <a:pt x="5977559" y="820419"/>
                </a:lnTo>
                <a:lnTo>
                  <a:pt x="5983554" y="816609"/>
                </a:lnTo>
                <a:lnTo>
                  <a:pt x="5983274" y="816609"/>
                </a:lnTo>
                <a:lnTo>
                  <a:pt x="5989104" y="814069"/>
                </a:lnTo>
                <a:lnTo>
                  <a:pt x="5988837" y="814069"/>
                </a:lnTo>
                <a:lnTo>
                  <a:pt x="5994476" y="810259"/>
                </a:lnTo>
                <a:lnTo>
                  <a:pt x="5994222" y="810259"/>
                </a:lnTo>
                <a:lnTo>
                  <a:pt x="5999670" y="806449"/>
                </a:lnTo>
                <a:lnTo>
                  <a:pt x="5999429" y="806449"/>
                </a:lnTo>
                <a:lnTo>
                  <a:pt x="6004674" y="802639"/>
                </a:lnTo>
                <a:lnTo>
                  <a:pt x="6004445" y="802639"/>
                </a:lnTo>
                <a:lnTo>
                  <a:pt x="6009487" y="798829"/>
                </a:lnTo>
                <a:lnTo>
                  <a:pt x="6009259" y="798829"/>
                </a:lnTo>
                <a:lnTo>
                  <a:pt x="6014085" y="793749"/>
                </a:lnTo>
                <a:lnTo>
                  <a:pt x="6013869" y="795019"/>
                </a:lnTo>
                <a:lnTo>
                  <a:pt x="6030511" y="795019"/>
                </a:lnTo>
                <a:lnTo>
                  <a:pt x="6027775" y="798829"/>
                </a:lnTo>
                <a:lnTo>
                  <a:pt x="6022962" y="802639"/>
                </a:lnTo>
                <a:lnTo>
                  <a:pt x="6017920" y="807719"/>
                </a:lnTo>
                <a:lnTo>
                  <a:pt x="6012649" y="812799"/>
                </a:lnTo>
                <a:lnTo>
                  <a:pt x="5983211" y="831849"/>
                </a:lnTo>
                <a:lnTo>
                  <a:pt x="5979991" y="833119"/>
                </a:lnTo>
                <a:close/>
              </a:path>
              <a:path w="6065520" h="845819">
                <a:moveTo>
                  <a:pt x="5927674" y="845819"/>
                </a:moveTo>
                <a:lnTo>
                  <a:pt x="137845" y="845819"/>
                </a:lnTo>
                <a:lnTo>
                  <a:pt x="130467" y="844549"/>
                </a:lnTo>
                <a:lnTo>
                  <a:pt x="5935052" y="844549"/>
                </a:lnTo>
                <a:lnTo>
                  <a:pt x="5927674" y="845819"/>
                </a:lnTo>
                <a:close/>
              </a:path>
            </a:pathLst>
          </a:custGeom>
          <a:solidFill>
            <a:srgbClr val="9F052E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51687" y="3154680"/>
            <a:ext cx="6061075" cy="786765"/>
          </a:xfrm>
          <a:custGeom>
            <a:avLst/>
            <a:gdLst/>
            <a:ahLst/>
            <a:cxnLst/>
            <a:rect l="l" t="t" r="r" b="b"/>
            <a:pathLst>
              <a:path w="6061075" h="786764">
                <a:moveTo>
                  <a:pt x="5929884" y="786384"/>
                </a:moveTo>
                <a:lnTo>
                  <a:pt x="129540" y="786384"/>
                </a:lnTo>
                <a:lnTo>
                  <a:pt x="78968" y="775944"/>
                </a:lnTo>
                <a:lnTo>
                  <a:pt x="37618" y="747812"/>
                </a:lnTo>
                <a:lnTo>
                  <a:pt x="9844" y="706200"/>
                </a:lnTo>
                <a:lnTo>
                  <a:pt x="0" y="655320"/>
                </a:lnTo>
                <a:lnTo>
                  <a:pt x="0" y="131064"/>
                </a:lnTo>
                <a:lnTo>
                  <a:pt x="9844" y="80040"/>
                </a:lnTo>
                <a:lnTo>
                  <a:pt x="37618" y="38380"/>
                </a:lnTo>
                <a:lnTo>
                  <a:pt x="78968" y="10297"/>
                </a:lnTo>
                <a:lnTo>
                  <a:pt x="129540" y="0"/>
                </a:lnTo>
                <a:lnTo>
                  <a:pt x="5929884" y="0"/>
                </a:lnTo>
                <a:lnTo>
                  <a:pt x="5981264" y="10297"/>
                </a:lnTo>
                <a:lnTo>
                  <a:pt x="6023043" y="38380"/>
                </a:lnTo>
                <a:lnTo>
                  <a:pt x="6051008" y="80040"/>
                </a:lnTo>
                <a:lnTo>
                  <a:pt x="6060947" y="131064"/>
                </a:lnTo>
                <a:lnTo>
                  <a:pt x="6060947" y="655320"/>
                </a:lnTo>
                <a:lnTo>
                  <a:pt x="6051008" y="706200"/>
                </a:lnTo>
                <a:lnTo>
                  <a:pt x="6023043" y="747812"/>
                </a:lnTo>
                <a:lnTo>
                  <a:pt x="5981264" y="775944"/>
                </a:lnTo>
                <a:lnTo>
                  <a:pt x="5929884" y="786384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44576" y="3148329"/>
            <a:ext cx="6075045" cy="798830"/>
          </a:xfrm>
          <a:custGeom>
            <a:avLst/>
            <a:gdLst/>
            <a:ahLst/>
            <a:cxnLst/>
            <a:rect l="l" t="t" r="r" b="b"/>
            <a:pathLst>
              <a:path w="6075045" h="798829">
                <a:moveTo>
                  <a:pt x="5951702" y="797560"/>
                </a:moveTo>
                <a:lnTo>
                  <a:pt x="123342" y="797560"/>
                </a:lnTo>
                <a:lnTo>
                  <a:pt x="96519" y="792480"/>
                </a:lnTo>
                <a:lnTo>
                  <a:pt x="83896" y="787400"/>
                </a:lnTo>
                <a:lnTo>
                  <a:pt x="77812" y="784860"/>
                </a:lnTo>
                <a:lnTo>
                  <a:pt x="71894" y="781050"/>
                </a:lnTo>
                <a:lnTo>
                  <a:pt x="66141" y="778510"/>
                </a:lnTo>
                <a:lnTo>
                  <a:pt x="60566" y="774700"/>
                </a:lnTo>
                <a:lnTo>
                  <a:pt x="55181" y="770890"/>
                </a:lnTo>
                <a:lnTo>
                  <a:pt x="49987" y="767080"/>
                </a:lnTo>
                <a:lnTo>
                  <a:pt x="45008" y="762000"/>
                </a:lnTo>
                <a:lnTo>
                  <a:pt x="40233" y="758190"/>
                </a:lnTo>
                <a:lnTo>
                  <a:pt x="19888" y="731520"/>
                </a:lnTo>
                <a:lnTo>
                  <a:pt x="16586" y="726440"/>
                </a:lnTo>
                <a:lnTo>
                  <a:pt x="13550" y="720090"/>
                </a:lnTo>
                <a:lnTo>
                  <a:pt x="10794" y="713740"/>
                </a:lnTo>
                <a:lnTo>
                  <a:pt x="8331" y="708660"/>
                </a:lnTo>
                <a:lnTo>
                  <a:pt x="6172" y="701040"/>
                </a:lnTo>
                <a:lnTo>
                  <a:pt x="4318" y="694690"/>
                </a:lnTo>
                <a:lnTo>
                  <a:pt x="2793" y="688340"/>
                </a:lnTo>
                <a:lnTo>
                  <a:pt x="1574" y="681990"/>
                </a:lnTo>
                <a:lnTo>
                  <a:pt x="711" y="674370"/>
                </a:lnTo>
                <a:lnTo>
                  <a:pt x="177" y="668020"/>
                </a:lnTo>
                <a:lnTo>
                  <a:pt x="0" y="660400"/>
                </a:lnTo>
                <a:lnTo>
                  <a:pt x="0" y="137160"/>
                </a:lnTo>
                <a:lnTo>
                  <a:pt x="6172" y="95250"/>
                </a:lnTo>
                <a:lnTo>
                  <a:pt x="10794" y="83820"/>
                </a:lnTo>
                <a:lnTo>
                  <a:pt x="13550" y="77470"/>
                </a:lnTo>
                <a:lnTo>
                  <a:pt x="16586" y="71120"/>
                </a:lnTo>
                <a:lnTo>
                  <a:pt x="19888" y="66040"/>
                </a:lnTo>
                <a:lnTo>
                  <a:pt x="23469" y="59690"/>
                </a:lnTo>
                <a:lnTo>
                  <a:pt x="45008" y="35560"/>
                </a:lnTo>
                <a:lnTo>
                  <a:pt x="49987" y="30480"/>
                </a:lnTo>
                <a:lnTo>
                  <a:pt x="55181" y="26670"/>
                </a:lnTo>
                <a:lnTo>
                  <a:pt x="60566" y="22860"/>
                </a:lnTo>
                <a:lnTo>
                  <a:pt x="66141" y="19050"/>
                </a:lnTo>
                <a:lnTo>
                  <a:pt x="71894" y="16510"/>
                </a:lnTo>
                <a:lnTo>
                  <a:pt x="77812" y="12700"/>
                </a:lnTo>
                <a:lnTo>
                  <a:pt x="83896" y="10160"/>
                </a:lnTo>
                <a:lnTo>
                  <a:pt x="96519" y="5080"/>
                </a:lnTo>
                <a:lnTo>
                  <a:pt x="123342" y="0"/>
                </a:lnTo>
                <a:lnTo>
                  <a:pt x="5951702" y="0"/>
                </a:lnTo>
                <a:lnTo>
                  <a:pt x="5978525" y="5080"/>
                </a:lnTo>
                <a:lnTo>
                  <a:pt x="5991148" y="10160"/>
                </a:lnTo>
                <a:lnTo>
                  <a:pt x="5997232" y="12700"/>
                </a:lnTo>
                <a:lnTo>
                  <a:pt x="124777" y="12700"/>
                </a:lnTo>
                <a:lnTo>
                  <a:pt x="118224" y="13970"/>
                </a:lnTo>
                <a:lnTo>
                  <a:pt x="112394" y="13970"/>
                </a:lnTo>
                <a:lnTo>
                  <a:pt x="106057" y="16510"/>
                </a:lnTo>
                <a:lnTo>
                  <a:pt x="106362" y="16510"/>
                </a:lnTo>
                <a:lnTo>
                  <a:pt x="100152" y="17780"/>
                </a:lnTo>
                <a:lnTo>
                  <a:pt x="100444" y="17780"/>
                </a:lnTo>
                <a:lnTo>
                  <a:pt x="94361" y="19050"/>
                </a:lnTo>
                <a:lnTo>
                  <a:pt x="94653" y="19050"/>
                </a:lnTo>
                <a:lnTo>
                  <a:pt x="88696" y="21590"/>
                </a:lnTo>
                <a:lnTo>
                  <a:pt x="88988" y="21590"/>
                </a:lnTo>
                <a:lnTo>
                  <a:pt x="83184" y="24130"/>
                </a:lnTo>
                <a:lnTo>
                  <a:pt x="83464" y="24130"/>
                </a:lnTo>
                <a:lnTo>
                  <a:pt x="77812" y="26670"/>
                </a:lnTo>
                <a:lnTo>
                  <a:pt x="78079" y="26670"/>
                </a:lnTo>
                <a:lnTo>
                  <a:pt x="72593" y="30480"/>
                </a:lnTo>
                <a:lnTo>
                  <a:pt x="72859" y="30480"/>
                </a:lnTo>
                <a:lnTo>
                  <a:pt x="67538" y="33020"/>
                </a:lnTo>
                <a:lnTo>
                  <a:pt x="67792" y="33020"/>
                </a:lnTo>
                <a:lnTo>
                  <a:pt x="62661" y="36830"/>
                </a:lnTo>
                <a:lnTo>
                  <a:pt x="62903" y="36830"/>
                </a:lnTo>
                <a:lnTo>
                  <a:pt x="57950" y="40640"/>
                </a:lnTo>
                <a:lnTo>
                  <a:pt x="58191" y="40640"/>
                </a:lnTo>
                <a:lnTo>
                  <a:pt x="53428" y="44450"/>
                </a:lnTo>
                <a:lnTo>
                  <a:pt x="53657" y="44450"/>
                </a:lnTo>
                <a:lnTo>
                  <a:pt x="49110" y="48260"/>
                </a:lnTo>
                <a:lnTo>
                  <a:pt x="49326" y="48260"/>
                </a:lnTo>
                <a:lnTo>
                  <a:pt x="44983" y="53340"/>
                </a:lnTo>
                <a:lnTo>
                  <a:pt x="45186" y="53340"/>
                </a:lnTo>
                <a:lnTo>
                  <a:pt x="41071" y="57150"/>
                </a:lnTo>
                <a:lnTo>
                  <a:pt x="41262" y="57150"/>
                </a:lnTo>
                <a:lnTo>
                  <a:pt x="37376" y="62230"/>
                </a:lnTo>
                <a:lnTo>
                  <a:pt x="37553" y="62230"/>
                </a:lnTo>
                <a:lnTo>
                  <a:pt x="33896" y="67310"/>
                </a:lnTo>
                <a:lnTo>
                  <a:pt x="34074" y="67310"/>
                </a:lnTo>
                <a:lnTo>
                  <a:pt x="30670" y="72390"/>
                </a:lnTo>
                <a:lnTo>
                  <a:pt x="30822" y="72390"/>
                </a:lnTo>
                <a:lnTo>
                  <a:pt x="27673" y="77470"/>
                </a:lnTo>
                <a:lnTo>
                  <a:pt x="27812" y="77470"/>
                </a:lnTo>
                <a:lnTo>
                  <a:pt x="24917" y="82550"/>
                </a:lnTo>
                <a:lnTo>
                  <a:pt x="25057" y="82550"/>
                </a:lnTo>
                <a:lnTo>
                  <a:pt x="22953" y="87630"/>
                </a:lnTo>
                <a:lnTo>
                  <a:pt x="22555" y="87630"/>
                </a:lnTo>
                <a:lnTo>
                  <a:pt x="20205" y="93980"/>
                </a:lnTo>
                <a:lnTo>
                  <a:pt x="18663" y="99060"/>
                </a:lnTo>
                <a:lnTo>
                  <a:pt x="18351" y="99060"/>
                </a:lnTo>
                <a:lnTo>
                  <a:pt x="16586" y="105410"/>
                </a:lnTo>
                <a:lnTo>
                  <a:pt x="15201" y="111760"/>
                </a:lnTo>
                <a:lnTo>
                  <a:pt x="14109" y="118110"/>
                </a:lnTo>
                <a:lnTo>
                  <a:pt x="13489" y="123190"/>
                </a:lnTo>
                <a:lnTo>
                  <a:pt x="13360" y="123190"/>
                </a:lnTo>
                <a:lnTo>
                  <a:pt x="12937" y="129540"/>
                </a:lnTo>
                <a:lnTo>
                  <a:pt x="12700" y="137160"/>
                </a:lnTo>
                <a:lnTo>
                  <a:pt x="12700" y="660400"/>
                </a:lnTo>
                <a:lnTo>
                  <a:pt x="12837" y="666750"/>
                </a:lnTo>
                <a:lnTo>
                  <a:pt x="13360" y="674370"/>
                </a:lnTo>
                <a:lnTo>
                  <a:pt x="13489" y="674370"/>
                </a:lnTo>
                <a:lnTo>
                  <a:pt x="14160" y="679450"/>
                </a:lnTo>
                <a:lnTo>
                  <a:pt x="15265" y="685800"/>
                </a:lnTo>
                <a:lnTo>
                  <a:pt x="16662" y="692150"/>
                </a:lnTo>
                <a:lnTo>
                  <a:pt x="18351" y="698500"/>
                </a:lnTo>
                <a:lnTo>
                  <a:pt x="18663" y="698500"/>
                </a:lnTo>
                <a:lnTo>
                  <a:pt x="20319" y="703580"/>
                </a:lnTo>
                <a:lnTo>
                  <a:pt x="22555" y="709930"/>
                </a:lnTo>
                <a:lnTo>
                  <a:pt x="22953" y="709930"/>
                </a:lnTo>
                <a:lnTo>
                  <a:pt x="25057" y="715010"/>
                </a:lnTo>
                <a:lnTo>
                  <a:pt x="24917" y="715010"/>
                </a:lnTo>
                <a:lnTo>
                  <a:pt x="27812" y="720090"/>
                </a:lnTo>
                <a:lnTo>
                  <a:pt x="27673" y="720090"/>
                </a:lnTo>
                <a:lnTo>
                  <a:pt x="30822" y="725170"/>
                </a:lnTo>
                <a:lnTo>
                  <a:pt x="30670" y="725170"/>
                </a:lnTo>
                <a:lnTo>
                  <a:pt x="34074" y="730250"/>
                </a:lnTo>
                <a:lnTo>
                  <a:pt x="33896" y="730250"/>
                </a:lnTo>
                <a:lnTo>
                  <a:pt x="37553" y="735330"/>
                </a:lnTo>
                <a:lnTo>
                  <a:pt x="37376" y="735330"/>
                </a:lnTo>
                <a:lnTo>
                  <a:pt x="41262" y="740410"/>
                </a:lnTo>
                <a:lnTo>
                  <a:pt x="41071" y="740410"/>
                </a:lnTo>
                <a:lnTo>
                  <a:pt x="45186" y="744220"/>
                </a:lnTo>
                <a:lnTo>
                  <a:pt x="44983" y="744220"/>
                </a:lnTo>
                <a:lnTo>
                  <a:pt x="49326" y="749300"/>
                </a:lnTo>
                <a:lnTo>
                  <a:pt x="49110" y="749300"/>
                </a:lnTo>
                <a:lnTo>
                  <a:pt x="53657" y="753110"/>
                </a:lnTo>
                <a:lnTo>
                  <a:pt x="53428" y="753110"/>
                </a:lnTo>
                <a:lnTo>
                  <a:pt x="58191" y="756920"/>
                </a:lnTo>
                <a:lnTo>
                  <a:pt x="57950" y="756920"/>
                </a:lnTo>
                <a:lnTo>
                  <a:pt x="62903" y="760730"/>
                </a:lnTo>
                <a:lnTo>
                  <a:pt x="62661" y="760730"/>
                </a:lnTo>
                <a:lnTo>
                  <a:pt x="67792" y="764540"/>
                </a:lnTo>
                <a:lnTo>
                  <a:pt x="67538" y="764540"/>
                </a:lnTo>
                <a:lnTo>
                  <a:pt x="72859" y="767080"/>
                </a:lnTo>
                <a:lnTo>
                  <a:pt x="72593" y="767080"/>
                </a:lnTo>
                <a:lnTo>
                  <a:pt x="78079" y="770890"/>
                </a:lnTo>
                <a:lnTo>
                  <a:pt x="77812" y="770890"/>
                </a:lnTo>
                <a:lnTo>
                  <a:pt x="83464" y="773430"/>
                </a:lnTo>
                <a:lnTo>
                  <a:pt x="83184" y="773430"/>
                </a:lnTo>
                <a:lnTo>
                  <a:pt x="88988" y="775970"/>
                </a:lnTo>
                <a:lnTo>
                  <a:pt x="88696" y="775970"/>
                </a:lnTo>
                <a:lnTo>
                  <a:pt x="94653" y="778510"/>
                </a:lnTo>
                <a:lnTo>
                  <a:pt x="97402" y="778510"/>
                </a:lnTo>
                <a:lnTo>
                  <a:pt x="100444" y="779780"/>
                </a:lnTo>
                <a:lnTo>
                  <a:pt x="100152" y="779780"/>
                </a:lnTo>
                <a:lnTo>
                  <a:pt x="106362" y="781050"/>
                </a:lnTo>
                <a:lnTo>
                  <a:pt x="106057" y="781050"/>
                </a:lnTo>
                <a:lnTo>
                  <a:pt x="112394" y="783590"/>
                </a:lnTo>
                <a:lnTo>
                  <a:pt x="118224" y="783590"/>
                </a:lnTo>
                <a:lnTo>
                  <a:pt x="124777" y="784860"/>
                </a:lnTo>
                <a:lnTo>
                  <a:pt x="130797" y="784860"/>
                </a:lnTo>
                <a:lnTo>
                  <a:pt x="137540" y="786130"/>
                </a:lnTo>
                <a:lnTo>
                  <a:pt x="5994190" y="786130"/>
                </a:lnTo>
                <a:lnTo>
                  <a:pt x="5991148" y="787400"/>
                </a:lnTo>
                <a:lnTo>
                  <a:pt x="5978525" y="792480"/>
                </a:lnTo>
                <a:lnTo>
                  <a:pt x="5951702" y="797560"/>
                </a:lnTo>
                <a:close/>
              </a:path>
              <a:path w="6075045" h="798829">
                <a:moveTo>
                  <a:pt x="6052616" y="88900"/>
                </a:moveTo>
                <a:lnTo>
                  <a:pt x="6049987" y="82550"/>
                </a:lnTo>
                <a:lnTo>
                  <a:pt x="6050127" y="82550"/>
                </a:lnTo>
                <a:lnTo>
                  <a:pt x="6047232" y="77470"/>
                </a:lnTo>
                <a:lnTo>
                  <a:pt x="6047371" y="77470"/>
                </a:lnTo>
                <a:lnTo>
                  <a:pt x="6044222" y="72390"/>
                </a:lnTo>
                <a:lnTo>
                  <a:pt x="6044374" y="72390"/>
                </a:lnTo>
                <a:lnTo>
                  <a:pt x="6040970" y="67310"/>
                </a:lnTo>
                <a:lnTo>
                  <a:pt x="6041148" y="67310"/>
                </a:lnTo>
                <a:lnTo>
                  <a:pt x="6037491" y="62230"/>
                </a:lnTo>
                <a:lnTo>
                  <a:pt x="6037668" y="62230"/>
                </a:lnTo>
                <a:lnTo>
                  <a:pt x="6033782" y="57150"/>
                </a:lnTo>
                <a:lnTo>
                  <a:pt x="6033973" y="57150"/>
                </a:lnTo>
                <a:lnTo>
                  <a:pt x="6029858" y="53340"/>
                </a:lnTo>
                <a:lnTo>
                  <a:pt x="6030061" y="53340"/>
                </a:lnTo>
                <a:lnTo>
                  <a:pt x="6025718" y="48260"/>
                </a:lnTo>
                <a:lnTo>
                  <a:pt x="6025934" y="48260"/>
                </a:lnTo>
                <a:lnTo>
                  <a:pt x="6021387" y="44450"/>
                </a:lnTo>
                <a:lnTo>
                  <a:pt x="6021616" y="44450"/>
                </a:lnTo>
                <a:lnTo>
                  <a:pt x="6016853" y="40640"/>
                </a:lnTo>
                <a:lnTo>
                  <a:pt x="6017094" y="40640"/>
                </a:lnTo>
                <a:lnTo>
                  <a:pt x="6012141" y="36830"/>
                </a:lnTo>
                <a:lnTo>
                  <a:pt x="6012383" y="36830"/>
                </a:lnTo>
                <a:lnTo>
                  <a:pt x="6007252" y="33020"/>
                </a:lnTo>
                <a:lnTo>
                  <a:pt x="6007493" y="33020"/>
                </a:lnTo>
                <a:lnTo>
                  <a:pt x="6002185" y="30480"/>
                </a:lnTo>
                <a:lnTo>
                  <a:pt x="6002451" y="30480"/>
                </a:lnTo>
                <a:lnTo>
                  <a:pt x="5996952" y="26670"/>
                </a:lnTo>
                <a:lnTo>
                  <a:pt x="5997232" y="26670"/>
                </a:lnTo>
                <a:lnTo>
                  <a:pt x="5991580" y="24130"/>
                </a:lnTo>
                <a:lnTo>
                  <a:pt x="5991859" y="24130"/>
                </a:lnTo>
                <a:lnTo>
                  <a:pt x="5986056" y="21590"/>
                </a:lnTo>
                <a:lnTo>
                  <a:pt x="5986335" y="21590"/>
                </a:lnTo>
                <a:lnTo>
                  <a:pt x="5980391" y="19050"/>
                </a:lnTo>
                <a:lnTo>
                  <a:pt x="5980683" y="19050"/>
                </a:lnTo>
                <a:lnTo>
                  <a:pt x="5974600" y="17780"/>
                </a:lnTo>
                <a:lnTo>
                  <a:pt x="5974892" y="17780"/>
                </a:lnTo>
                <a:lnTo>
                  <a:pt x="5968682" y="16510"/>
                </a:lnTo>
                <a:lnTo>
                  <a:pt x="5968987" y="16510"/>
                </a:lnTo>
                <a:lnTo>
                  <a:pt x="5962650" y="13970"/>
                </a:lnTo>
                <a:lnTo>
                  <a:pt x="5956820" y="13970"/>
                </a:lnTo>
                <a:lnTo>
                  <a:pt x="5950267" y="12700"/>
                </a:lnTo>
                <a:lnTo>
                  <a:pt x="5997232" y="12700"/>
                </a:lnTo>
                <a:lnTo>
                  <a:pt x="6003150" y="16510"/>
                </a:lnTo>
                <a:lnTo>
                  <a:pt x="6008903" y="19050"/>
                </a:lnTo>
                <a:lnTo>
                  <a:pt x="6014478" y="22860"/>
                </a:lnTo>
                <a:lnTo>
                  <a:pt x="6019863" y="26670"/>
                </a:lnTo>
                <a:lnTo>
                  <a:pt x="6025057" y="30480"/>
                </a:lnTo>
                <a:lnTo>
                  <a:pt x="6030036" y="35560"/>
                </a:lnTo>
                <a:lnTo>
                  <a:pt x="6034811" y="39370"/>
                </a:lnTo>
                <a:lnTo>
                  <a:pt x="6055156" y="66040"/>
                </a:lnTo>
                <a:lnTo>
                  <a:pt x="6058458" y="71120"/>
                </a:lnTo>
                <a:lnTo>
                  <a:pt x="6061494" y="77470"/>
                </a:lnTo>
                <a:lnTo>
                  <a:pt x="6064250" y="83820"/>
                </a:lnTo>
                <a:lnTo>
                  <a:pt x="6066097" y="87630"/>
                </a:lnTo>
                <a:lnTo>
                  <a:pt x="6052489" y="87630"/>
                </a:lnTo>
                <a:lnTo>
                  <a:pt x="6052616" y="88900"/>
                </a:lnTo>
                <a:close/>
              </a:path>
              <a:path w="6075045" h="798829">
                <a:moveTo>
                  <a:pt x="112090" y="15240"/>
                </a:moveTo>
                <a:lnTo>
                  <a:pt x="112394" y="13970"/>
                </a:lnTo>
                <a:lnTo>
                  <a:pt x="118541" y="13970"/>
                </a:lnTo>
                <a:lnTo>
                  <a:pt x="112090" y="15240"/>
                </a:lnTo>
                <a:close/>
              </a:path>
              <a:path w="6075045" h="798829">
                <a:moveTo>
                  <a:pt x="5962954" y="15240"/>
                </a:moveTo>
                <a:lnTo>
                  <a:pt x="5956503" y="13970"/>
                </a:lnTo>
                <a:lnTo>
                  <a:pt x="5962650" y="13970"/>
                </a:lnTo>
                <a:lnTo>
                  <a:pt x="5962954" y="15240"/>
                </a:lnTo>
                <a:close/>
              </a:path>
              <a:path w="6075045" h="798829">
                <a:moveTo>
                  <a:pt x="22428" y="88900"/>
                </a:moveTo>
                <a:lnTo>
                  <a:pt x="22555" y="87630"/>
                </a:lnTo>
                <a:lnTo>
                  <a:pt x="22953" y="87630"/>
                </a:lnTo>
                <a:lnTo>
                  <a:pt x="22428" y="88900"/>
                </a:lnTo>
                <a:close/>
              </a:path>
              <a:path w="6075045" h="798829">
                <a:moveTo>
                  <a:pt x="6056795" y="100330"/>
                </a:moveTo>
                <a:lnTo>
                  <a:pt x="6054725" y="93980"/>
                </a:lnTo>
                <a:lnTo>
                  <a:pt x="6052489" y="87630"/>
                </a:lnTo>
                <a:lnTo>
                  <a:pt x="6066097" y="87630"/>
                </a:lnTo>
                <a:lnTo>
                  <a:pt x="6066713" y="88900"/>
                </a:lnTo>
                <a:lnTo>
                  <a:pt x="6068872" y="95250"/>
                </a:lnTo>
                <a:lnTo>
                  <a:pt x="6069794" y="99060"/>
                </a:lnTo>
                <a:lnTo>
                  <a:pt x="6056693" y="99060"/>
                </a:lnTo>
                <a:lnTo>
                  <a:pt x="6056795" y="100330"/>
                </a:lnTo>
                <a:close/>
              </a:path>
              <a:path w="6075045" h="798829">
                <a:moveTo>
                  <a:pt x="18249" y="100330"/>
                </a:moveTo>
                <a:lnTo>
                  <a:pt x="18351" y="99060"/>
                </a:lnTo>
                <a:lnTo>
                  <a:pt x="18663" y="99060"/>
                </a:lnTo>
                <a:lnTo>
                  <a:pt x="18249" y="100330"/>
                </a:lnTo>
                <a:close/>
              </a:path>
              <a:path w="6075045" h="798829">
                <a:moveTo>
                  <a:pt x="6061722" y="124460"/>
                </a:moveTo>
                <a:lnTo>
                  <a:pt x="6060884" y="118110"/>
                </a:lnTo>
                <a:lnTo>
                  <a:pt x="6059779" y="111760"/>
                </a:lnTo>
                <a:lnTo>
                  <a:pt x="6058382" y="105410"/>
                </a:lnTo>
                <a:lnTo>
                  <a:pt x="6056693" y="99060"/>
                </a:lnTo>
                <a:lnTo>
                  <a:pt x="6069794" y="99060"/>
                </a:lnTo>
                <a:lnTo>
                  <a:pt x="6072251" y="109220"/>
                </a:lnTo>
                <a:lnTo>
                  <a:pt x="6073470" y="115570"/>
                </a:lnTo>
                <a:lnTo>
                  <a:pt x="6074333" y="123190"/>
                </a:lnTo>
                <a:lnTo>
                  <a:pt x="6061684" y="123190"/>
                </a:lnTo>
                <a:lnTo>
                  <a:pt x="6061722" y="124460"/>
                </a:lnTo>
                <a:close/>
              </a:path>
              <a:path w="6075045" h="798829">
                <a:moveTo>
                  <a:pt x="13322" y="124460"/>
                </a:moveTo>
                <a:lnTo>
                  <a:pt x="13360" y="123190"/>
                </a:lnTo>
                <a:lnTo>
                  <a:pt x="13489" y="123190"/>
                </a:lnTo>
                <a:lnTo>
                  <a:pt x="13322" y="124460"/>
                </a:lnTo>
                <a:close/>
              </a:path>
              <a:path w="6075045" h="798829">
                <a:moveTo>
                  <a:pt x="6074867" y="668020"/>
                </a:moveTo>
                <a:lnTo>
                  <a:pt x="6062179" y="668020"/>
                </a:lnTo>
                <a:lnTo>
                  <a:pt x="6062345" y="660400"/>
                </a:lnTo>
                <a:lnTo>
                  <a:pt x="6062345" y="137160"/>
                </a:lnTo>
                <a:lnTo>
                  <a:pt x="6062179" y="129540"/>
                </a:lnTo>
                <a:lnTo>
                  <a:pt x="6061684" y="123190"/>
                </a:lnTo>
                <a:lnTo>
                  <a:pt x="6074333" y="123190"/>
                </a:lnTo>
                <a:lnTo>
                  <a:pt x="6074867" y="129540"/>
                </a:lnTo>
                <a:lnTo>
                  <a:pt x="6075045" y="137160"/>
                </a:lnTo>
                <a:lnTo>
                  <a:pt x="6075045" y="660400"/>
                </a:lnTo>
                <a:lnTo>
                  <a:pt x="6074867" y="668020"/>
                </a:lnTo>
                <a:close/>
              </a:path>
              <a:path w="6075045" h="798829">
                <a:moveTo>
                  <a:pt x="12852" y="130810"/>
                </a:moveTo>
                <a:lnTo>
                  <a:pt x="12865" y="129540"/>
                </a:lnTo>
                <a:lnTo>
                  <a:pt x="12852" y="130810"/>
                </a:lnTo>
                <a:close/>
              </a:path>
              <a:path w="6075045" h="798829">
                <a:moveTo>
                  <a:pt x="6062192" y="130810"/>
                </a:moveTo>
                <a:lnTo>
                  <a:pt x="6062107" y="129540"/>
                </a:lnTo>
                <a:lnTo>
                  <a:pt x="6062192" y="130810"/>
                </a:lnTo>
                <a:close/>
              </a:path>
              <a:path w="6075045" h="798829">
                <a:moveTo>
                  <a:pt x="12937" y="668020"/>
                </a:moveTo>
                <a:lnTo>
                  <a:pt x="12852" y="666750"/>
                </a:lnTo>
                <a:lnTo>
                  <a:pt x="12937" y="668020"/>
                </a:lnTo>
                <a:close/>
              </a:path>
              <a:path w="6075045" h="798829">
                <a:moveTo>
                  <a:pt x="6074333" y="674370"/>
                </a:moveTo>
                <a:lnTo>
                  <a:pt x="6061684" y="674370"/>
                </a:lnTo>
                <a:lnTo>
                  <a:pt x="6062192" y="666750"/>
                </a:lnTo>
                <a:lnTo>
                  <a:pt x="6062179" y="668020"/>
                </a:lnTo>
                <a:lnTo>
                  <a:pt x="6074867" y="668020"/>
                </a:lnTo>
                <a:lnTo>
                  <a:pt x="6074333" y="674370"/>
                </a:lnTo>
                <a:close/>
              </a:path>
              <a:path w="6075045" h="798829">
                <a:moveTo>
                  <a:pt x="13489" y="674370"/>
                </a:moveTo>
                <a:lnTo>
                  <a:pt x="13360" y="674370"/>
                </a:lnTo>
                <a:lnTo>
                  <a:pt x="13322" y="673100"/>
                </a:lnTo>
                <a:lnTo>
                  <a:pt x="13489" y="674370"/>
                </a:lnTo>
                <a:close/>
              </a:path>
              <a:path w="6075045" h="798829">
                <a:moveTo>
                  <a:pt x="6069614" y="698500"/>
                </a:moveTo>
                <a:lnTo>
                  <a:pt x="6056693" y="698500"/>
                </a:lnTo>
                <a:lnTo>
                  <a:pt x="6058458" y="692150"/>
                </a:lnTo>
                <a:lnTo>
                  <a:pt x="6059843" y="685800"/>
                </a:lnTo>
                <a:lnTo>
                  <a:pt x="6060935" y="679450"/>
                </a:lnTo>
                <a:lnTo>
                  <a:pt x="6061722" y="673100"/>
                </a:lnTo>
                <a:lnTo>
                  <a:pt x="6061684" y="674370"/>
                </a:lnTo>
                <a:lnTo>
                  <a:pt x="6074333" y="674370"/>
                </a:lnTo>
                <a:lnTo>
                  <a:pt x="6073470" y="681990"/>
                </a:lnTo>
                <a:lnTo>
                  <a:pt x="6072251" y="688340"/>
                </a:lnTo>
                <a:lnTo>
                  <a:pt x="6070727" y="694690"/>
                </a:lnTo>
                <a:lnTo>
                  <a:pt x="6069614" y="698500"/>
                </a:lnTo>
                <a:close/>
              </a:path>
              <a:path w="6075045" h="798829">
                <a:moveTo>
                  <a:pt x="18663" y="698500"/>
                </a:moveTo>
                <a:lnTo>
                  <a:pt x="18351" y="698500"/>
                </a:lnTo>
                <a:lnTo>
                  <a:pt x="18249" y="697230"/>
                </a:lnTo>
                <a:lnTo>
                  <a:pt x="18663" y="698500"/>
                </a:lnTo>
                <a:close/>
              </a:path>
              <a:path w="6075045" h="798829">
                <a:moveTo>
                  <a:pt x="6066097" y="709930"/>
                </a:moveTo>
                <a:lnTo>
                  <a:pt x="6052489" y="709930"/>
                </a:lnTo>
                <a:lnTo>
                  <a:pt x="6054839" y="703580"/>
                </a:lnTo>
                <a:lnTo>
                  <a:pt x="6056795" y="697230"/>
                </a:lnTo>
                <a:lnTo>
                  <a:pt x="6056693" y="698500"/>
                </a:lnTo>
                <a:lnTo>
                  <a:pt x="6069614" y="698500"/>
                </a:lnTo>
                <a:lnTo>
                  <a:pt x="6068872" y="701040"/>
                </a:lnTo>
                <a:lnTo>
                  <a:pt x="6066713" y="708660"/>
                </a:lnTo>
                <a:lnTo>
                  <a:pt x="6066097" y="709930"/>
                </a:lnTo>
                <a:close/>
              </a:path>
              <a:path w="6075045" h="798829">
                <a:moveTo>
                  <a:pt x="22953" y="709930"/>
                </a:moveTo>
                <a:lnTo>
                  <a:pt x="22555" y="709930"/>
                </a:lnTo>
                <a:lnTo>
                  <a:pt x="22428" y="708660"/>
                </a:lnTo>
                <a:lnTo>
                  <a:pt x="22953" y="709930"/>
                </a:lnTo>
                <a:close/>
              </a:path>
              <a:path w="6075045" h="798829">
                <a:moveTo>
                  <a:pt x="6008903" y="778510"/>
                </a:moveTo>
                <a:lnTo>
                  <a:pt x="5980391" y="778510"/>
                </a:lnTo>
                <a:lnTo>
                  <a:pt x="5986335" y="775970"/>
                </a:lnTo>
                <a:lnTo>
                  <a:pt x="5986056" y="775970"/>
                </a:lnTo>
                <a:lnTo>
                  <a:pt x="5991859" y="773430"/>
                </a:lnTo>
                <a:lnTo>
                  <a:pt x="5991580" y="773430"/>
                </a:lnTo>
                <a:lnTo>
                  <a:pt x="5997232" y="770890"/>
                </a:lnTo>
                <a:lnTo>
                  <a:pt x="5996952" y="770890"/>
                </a:lnTo>
                <a:lnTo>
                  <a:pt x="6002451" y="767080"/>
                </a:lnTo>
                <a:lnTo>
                  <a:pt x="6002185" y="767080"/>
                </a:lnTo>
                <a:lnTo>
                  <a:pt x="6007493" y="764540"/>
                </a:lnTo>
                <a:lnTo>
                  <a:pt x="6007252" y="764540"/>
                </a:lnTo>
                <a:lnTo>
                  <a:pt x="6012383" y="760730"/>
                </a:lnTo>
                <a:lnTo>
                  <a:pt x="6012141" y="760730"/>
                </a:lnTo>
                <a:lnTo>
                  <a:pt x="6017094" y="756920"/>
                </a:lnTo>
                <a:lnTo>
                  <a:pt x="6016853" y="756920"/>
                </a:lnTo>
                <a:lnTo>
                  <a:pt x="6021616" y="753110"/>
                </a:lnTo>
                <a:lnTo>
                  <a:pt x="6021387" y="753110"/>
                </a:lnTo>
                <a:lnTo>
                  <a:pt x="6025934" y="749300"/>
                </a:lnTo>
                <a:lnTo>
                  <a:pt x="6025718" y="749300"/>
                </a:lnTo>
                <a:lnTo>
                  <a:pt x="6030061" y="744220"/>
                </a:lnTo>
                <a:lnTo>
                  <a:pt x="6029858" y="744220"/>
                </a:lnTo>
                <a:lnTo>
                  <a:pt x="6033973" y="740410"/>
                </a:lnTo>
                <a:lnTo>
                  <a:pt x="6033782" y="740410"/>
                </a:lnTo>
                <a:lnTo>
                  <a:pt x="6037668" y="735330"/>
                </a:lnTo>
                <a:lnTo>
                  <a:pt x="6037491" y="735330"/>
                </a:lnTo>
                <a:lnTo>
                  <a:pt x="6041148" y="730250"/>
                </a:lnTo>
                <a:lnTo>
                  <a:pt x="6040970" y="730250"/>
                </a:lnTo>
                <a:lnTo>
                  <a:pt x="6044374" y="725170"/>
                </a:lnTo>
                <a:lnTo>
                  <a:pt x="6044222" y="725170"/>
                </a:lnTo>
                <a:lnTo>
                  <a:pt x="6047371" y="720090"/>
                </a:lnTo>
                <a:lnTo>
                  <a:pt x="6047232" y="720090"/>
                </a:lnTo>
                <a:lnTo>
                  <a:pt x="6050127" y="715010"/>
                </a:lnTo>
                <a:lnTo>
                  <a:pt x="6049987" y="715010"/>
                </a:lnTo>
                <a:lnTo>
                  <a:pt x="6052616" y="708660"/>
                </a:lnTo>
                <a:lnTo>
                  <a:pt x="6052489" y="709930"/>
                </a:lnTo>
                <a:lnTo>
                  <a:pt x="6066097" y="709930"/>
                </a:lnTo>
                <a:lnTo>
                  <a:pt x="6064250" y="713740"/>
                </a:lnTo>
                <a:lnTo>
                  <a:pt x="6061494" y="720090"/>
                </a:lnTo>
                <a:lnTo>
                  <a:pt x="6058458" y="726440"/>
                </a:lnTo>
                <a:lnTo>
                  <a:pt x="6055156" y="731520"/>
                </a:lnTo>
                <a:lnTo>
                  <a:pt x="6051575" y="737870"/>
                </a:lnTo>
                <a:lnTo>
                  <a:pt x="6047752" y="742950"/>
                </a:lnTo>
                <a:lnTo>
                  <a:pt x="6043676" y="748030"/>
                </a:lnTo>
                <a:lnTo>
                  <a:pt x="6039358" y="753110"/>
                </a:lnTo>
                <a:lnTo>
                  <a:pt x="6034811" y="758190"/>
                </a:lnTo>
                <a:lnTo>
                  <a:pt x="6030036" y="762000"/>
                </a:lnTo>
                <a:lnTo>
                  <a:pt x="6025057" y="767080"/>
                </a:lnTo>
                <a:lnTo>
                  <a:pt x="6019863" y="770890"/>
                </a:lnTo>
                <a:lnTo>
                  <a:pt x="6014478" y="774700"/>
                </a:lnTo>
                <a:lnTo>
                  <a:pt x="6008903" y="778510"/>
                </a:lnTo>
                <a:close/>
              </a:path>
              <a:path w="6075045" h="798829">
                <a:moveTo>
                  <a:pt x="97402" y="778510"/>
                </a:moveTo>
                <a:lnTo>
                  <a:pt x="94653" y="778510"/>
                </a:lnTo>
                <a:lnTo>
                  <a:pt x="94361" y="777240"/>
                </a:lnTo>
                <a:lnTo>
                  <a:pt x="97402" y="778510"/>
                </a:lnTo>
                <a:close/>
              </a:path>
              <a:path w="6075045" h="798829">
                <a:moveTo>
                  <a:pt x="5994190" y="786130"/>
                </a:moveTo>
                <a:lnTo>
                  <a:pt x="5937516" y="786130"/>
                </a:lnTo>
                <a:lnTo>
                  <a:pt x="5944247" y="784860"/>
                </a:lnTo>
                <a:lnTo>
                  <a:pt x="5950267" y="784860"/>
                </a:lnTo>
                <a:lnTo>
                  <a:pt x="5956820" y="783590"/>
                </a:lnTo>
                <a:lnTo>
                  <a:pt x="5962650" y="783590"/>
                </a:lnTo>
                <a:lnTo>
                  <a:pt x="5968987" y="781050"/>
                </a:lnTo>
                <a:lnTo>
                  <a:pt x="5968682" y="781050"/>
                </a:lnTo>
                <a:lnTo>
                  <a:pt x="5974892" y="779780"/>
                </a:lnTo>
                <a:lnTo>
                  <a:pt x="5974600" y="779780"/>
                </a:lnTo>
                <a:lnTo>
                  <a:pt x="5980683" y="777240"/>
                </a:lnTo>
                <a:lnTo>
                  <a:pt x="5980391" y="778510"/>
                </a:lnTo>
                <a:lnTo>
                  <a:pt x="6008903" y="778510"/>
                </a:lnTo>
                <a:lnTo>
                  <a:pt x="6003150" y="781050"/>
                </a:lnTo>
                <a:lnTo>
                  <a:pt x="5997232" y="784860"/>
                </a:lnTo>
                <a:lnTo>
                  <a:pt x="5994190" y="786130"/>
                </a:lnTo>
                <a:close/>
              </a:path>
              <a:path w="6075045" h="798829">
                <a:moveTo>
                  <a:pt x="118541" y="783590"/>
                </a:moveTo>
                <a:lnTo>
                  <a:pt x="112394" y="783590"/>
                </a:lnTo>
                <a:lnTo>
                  <a:pt x="112090" y="782320"/>
                </a:lnTo>
                <a:lnTo>
                  <a:pt x="118541" y="783590"/>
                </a:lnTo>
                <a:close/>
              </a:path>
              <a:path w="6075045" h="798829">
                <a:moveTo>
                  <a:pt x="5962650" y="783590"/>
                </a:moveTo>
                <a:lnTo>
                  <a:pt x="5956503" y="783590"/>
                </a:lnTo>
                <a:lnTo>
                  <a:pt x="5962954" y="782320"/>
                </a:lnTo>
                <a:lnTo>
                  <a:pt x="5962650" y="783590"/>
                </a:lnTo>
                <a:close/>
              </a:path>
              <a:path w="6075045" h="798829">
                <a:moveTo>
                  <a:pt x="5937745" y="798830"/>
                </a:moveTo>
                <a:lnTo>
                  <a:pt x="137299" y="798830"/>
                </a:lnTo>
                <a:lnTo>
                  <a:pt x="130314" y="797560"/>
                </a:lnTo>
                <a:lnTo>
                  <a:pt x="5944730" y="797560"/>
                </a:lnTo>
                <a:lnTo>
                  <a:pt x="5937745" y="798830"/>
                </a:lnTo>
                <a:close/>
              </a:path>
            </a:pathLst>
          </a:custGeom>
          <a:solidFill>
            <a:srgbClr val="1E336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60831" y="4223004"/>
            <a:ext cx="6053455" cy="786765"/>
          </a:xfrm>
          <a:custGeom>
            <a:avLst/>
            <a:gdLst/>
            <a:ahLst/>
            <a:cxnLst/>
            <a:rect l="l" t="t" r="r" b="b"/>
            <a:pathLst>
              <a:path w="6053455" h="786764">
                <a:moveTo>
                  <a:pt x="5922264" y="786384"/>
                </a:moveTo>
                <a:lnTo>
                  <a:pt x="131063" y="786384"/>
                </a:lnTo>
                <a:lnTo>
                  <a:pt x="80183" y="776158"/>
                </a:lnTo>
                <a:lnTo>
                  <a:pt x="38571" y="748098"/>
                </a:lnTo>
                <a:lnTo>
                  <a:pt x="10439" y="706415"/>
                </a:lnTo>
                <a:lnTo>
                  <a:pt x="0" y="655320"/>
                </a:lnTo>
                <a:lnTo>
                  <a:pt x="0" y="131063"/>
                </a:lnTo>
                <a:lnTo>
                  <a:pt x="10439" y="80254"/>
                </a:lnTo>
                <a:lnTo>
                  <a:pt x="38571" y="38666"/>
                </a:lnTo>
                <a:lnTo>
                  <a:pt x="80183" y="10511"/>
                </a:lnTo>
                <a:lnTo>
                  <a:pt x="131063" y="0"/>
                </a:lnTo>
                <a:lnTo>
                  <a:pt x="5922264" y="0"/>
                </a:lnTo>
                <a:lnTo>
                  <a:pt x="5973144" y="10511"/>
                </a:lnTo>
                <a:lnTo>
                  <a:pt x="6014756" y="38666"/>
                </a:lnTo>
                <a:lnTo>
                  <a:pt x="6042888" y="80254"/>
                </a:lnTo>
                <a:lnTo>
                  <a:pt x="6053328" y="131063"/>
                </a:lnTo>
                <a:lnTo>
                  <a:pt x="6053328" y="655320"/>
                </a:lnTo>
                <a:lnTo>
                  <a:pt x="6042888" y="706415"/>
                </a:lnTo>
                <a:lnTo>
                  <a:pt x="6014756" y="748098"/>
                </a:lnTo>
                <a:lnTo>
                  <a:pt x="5973144" y="776158"/>
                </a:lnTo>
                <a:lnTo>
                  <a:pt x="5922264" y="786384"/>
                </a:lnTo>
                <a:close/>
              </a:path>
            </a:pathLst>
          </a:custGeom>
          <a:solidFill>
            <a:srgbClr val="D90844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54735" y="4217034"/>
            <a:ext cx="6065520" cy="797560"/>
          </a:xfrm>
          <a:custGeom>
            <a:avLst/>
            <a:gdLst/>
            <a:ahLst/>
            <a:cxnLst/>
            <a:rect l="l" t="t" r="r" b="b"/>
            <a:pathLst>
              <a:path w="6065520" h="797560">
                <a:moveTo>
                  <a:pt x="5942177" y="797560"/>
                </a:moveTo>
                <a:lnTo>
                  <a:pt x="123342" y="797560"/>
                </a:lnTo>
                <a:lnTo>
                  <a:pt x="96520" y="792479"/>
                </a:lnTo>
                <a:lnTo>
                  <a:pt x="83896" y="787400"/>
                </a:lnTo>
                <a:lnTo>
                  <a:pt x="77812" y="784860"/>
                </a:lnTo>
                <a:lnTo>
                  <a:pt x="71894" y="781050"/>
                </a:lnTo>
                <a:lnTo>
                  <a:pt x="66141" y="778510"/>
                </a:lnTo>
                <a:lnTo>
                  <a:pt x="60566" y="774700"/>
                </a:lnTo>
                <a:lnTo>
                  <a:pt x="55181" y="770889"/>
                </a:lnTo>
                <a:lnTo>
                  <a:pt x="49987" y="767079"/>
                </a:lnTo>
                <a:lnTo>
                  <a:pt x="45008" y="762000"/>
                </a:lnTo>
                <a:lnTo>
                  <a:pt x="40233" y="758189"/>
                </a:lnTo>
                <a:lnTo>
                  <a:pt x="19888" y="731520"/>
                </a:lnTo>
                <a:lnTo>
                  <a:pt x="16586" y="726439"/>
                </a:lnTo>
                <a:lnTo>
                  <a:pt x="13550" y="720089"/>
                </a:lnTo>
                <a:lnTo>
                  <a:pt x="10795" y="713739"/>
                </a:lnTo>
                <a:lnTo>
                  <a:pt x="8331" y="708660"/>
                </a:lnTo>
                <a:lnTo>
                  <a:pt x="177" y="668020"/>
                </a:lnTo>
                <a:lnTo>
                  <a:pt x="0" y="660400"/>
                </a:lnTo>
                <a:lnTo>
                  <a:pt x="0" y="137160"/>
                </a:lnTo>
                <a:lnTo>
                  <a:pt x="6172" y="95250"/>
                </a:lnTo>
                <a:lnTo>
                  <a:pt x="10795" y="83820"/>
                </a:lnTo>
                <a:lnTo>
                  <a:pt x="13550" y="77470"/>
                </a:lnTo>
                <a:lnTo>
                  <a:pt x="16586" y="71120"/>
                </a:lnTo>
                <a:lnTo>
                  <a:pt x="19888" y="66039"/>
                </a:lnTo>
                <a:lnTo>
                  <a:pt x="23469" y="59689"/>
                </a:lnTo>
                <a:lnTo>
                  <a:pt x="45008" y="35560"/>
                </a:lnTo>
                <a:lnTo>
                  <a:pt x="49987" y="30479"/>
                </a:lnTo>
                <a:lnTo>
                  <a:pt x="55181" y="26670"/>
                </a:lnTo>
                <a:lnTo>
                  <a:pt x="60566" y="22860"/>
                </a:lnTo>
                <a:lnTo>
                  <a:pt x="66141" y="19050"/>
                </a:lnTo>
                <a:lnTo>
                  <a:pt x="71894" y="16510"/>
                </a:lnTo>
                <a:lnTo>
                  <a:pt x="77812" y="12700"/>
                </a:lnTo>
                <a:lnTo>
                  <a:pt x="83896" y="10160"/>
                </a:lnTo>
                <a:lnTo>
                  <a:pt x="96520" y="5079"/>
                </a:lnTo>
                <a:lnTo>
                  <a:pt x="123342" y="0"/>
                </a:lnTo>
                <a:lnTo>
                  <a:pt x="5942177" y="0"/>
                </a:lnTo>
                <a:lnTo>
                  <a:pt x="5968999" y="5079"/>
                </a:lnTo>
                <a:lnTo>
                  <a:pt x="5981623" y="10160"/>
                </a:lnTo>
                <a:lnTo>
                  <a:pt x="5987707" y="12700"/>
                </a:lnTo>
                <a:lnTo>
                  <a:pt x="124777" y="12700"/>
                </a:lnTo>
                <a:lnTo>
                  <a:pt x="118224" y="13970"/>
                </a:lnTo>
                <a:lnTo>
                  <a:pt x="112395" y="13970"/>
                </a:lnTo>
                <a:lnTo>
                  <a:pt x="106057" y="16510"/>
                </a:lnTo>
                <a:lnTo>
                  <a:pt x="106362" y="16510"/>
                </a:lnTo>
                <a:lnTo>
                  <a:pt x="100152" y="17779"/>
                </a:lnTo>
                <a:lnTo>
                  <a:pt x="100444" y="17779"/>
                </a:lnTo>
                <a:lnTo>
                  <a:pt x="94361" y="19050"/>
                </a:lnTo>
                <a:lnTo>
                  <a:pt x="94653" y="19050"/>
                </a:lnTo>
                <a:lnTo>
                  <a:pt x="88696" y="21589"/>
                </a:lnTo>
                <a:lnTo>
                  <a:pt x="88988" y="21589"/>
                </a:lnTo>
                <a:lnTo>
                  <a:pt x="83184" y="24129"/>
                </a:lnTo>
                <a:lnTo>
                  <a:pt x="83464" y="24129"/>
                </a:lnTo>
                <a:lnTo>
                  <a:pt x="77812" y="26670"/>
                </a:lnTo>
                <a:lnTo>
                  <a:pt x="78079" y="26670"/>
                </a:lnTo>
                <a:lnTo>
                  <a:pt x="72593" y="30479"/>
                </a:lnTo>
                <a:lnTo>
                  <a:pt x="72859" y="30479"/>
                </a:lnTo>
                <a:lnTo>
                  <a:pt x="67538" y="33020"/>
                </a:lnTo>
                <a:lnTo>
                  <a:pt x="67792" y="33020"/>
                </a:lnTo>
                <a:lnTo>
                  <a:pt x="62661" y="36829"/>
                </a:lnTo>
                <a:lnTo>
                  <a:pt x="62903" y="36829"/>
                </a:lnTo>
                <a:lnTo>
                  <a:pt x="57950" y="40639"/>
                </a:lnTo>
                <a:lnTo>
                  <a:pt x="58191" y="40639"/>
                </a:lnTo>
                <a:lnTo>
                  <a:pt x="53428" y="44450"/>
                </a:lnTo>
                <a:lnTo>
                  <a:pt x="53657" y="44450"/>
                </a:lnTo>
                <a:lnTo>
                  <a:pt x="49110" y="48260"/>
                </a:lnTo>
                <a:lnTo>
                  <a:pt x="49326" y="48260"/>
                </a:lnTo>
                <a:lnTo>
                  <a:pt x="44983" y="53339"/>
                </a:lnTo>
                <a:lnTo>
                  <a:pt x="45186" y="53339"/>
                </a:lnTo>
                <a:lnTo>
                  <a:pt x="41071" y="57150"/>
                </a:lnTo>
                <a:lnTo>
                  <a:pt x="41262" y="57150"/>
                </a:lnTo>
                <a:lnTo>
                  <a:pt x="37376" y="62229"/>
                </a:lnTo>
                <a:lnTo>
                  <a:pt x="37553" y="62229"/>
                </a:lnTo>
                <a:lnTo>
                  <a:pt x="33896" y="67310"/>
                </a:lnTo>
                <a:lnTo>
                  <a:pt x="34074" y="67310"/>
                </a:lnTo>
                <a:lnTo>
                  <a:pt x="30670" y="72389"/>
                </a:lnTo>
                <a:lnTo>
                  <a:pt x="30822" y="72389"/>
                </a:lnTo>
                <a:lnTo>
                  <a:pt x="27673" y="77470"/>
                </a:lnTo>
                <a:lnTo>
                  <a:pt x="27812" y="77470"/>
                </a:lnTo>
                <a:lnTo>
                  <a:pt x="24917" y="82550"/>
                </a:lnTo>
                <a:lnTo>
                  <a:pt x="25057" y="82550"/>
                </a:lnTo>
                <a:lnTo>
                  <a:pt x="22953" y="87629"/>
                </a:lnTo>
                <a:lnTo>
                  <a:pt x="22555" y="87629"/>
                </a:lnTo>
                <a:lnTo>
                  <a:pt x="20205" y="93979"/>
                </a:lnTo>
                <a:lnTo>
                  <a:pt x="18663" y="99060"/>
                </a:lnTo>
                <a:lnTo>
                  <a:pt x="18351" y="99060"/>
                </a:lnTo>
                <a:lnTo>
                  <a:pt x="16586" y="105410"/>
                </a:lnTo>
                <a:lnTo>
                  <a:pt x="15201" y="111760"/>
                </a:lnTo>
                <a:lnTo>
                  <a:pt x="14109" y="118110"/>
                </a:lnTo>
                <a:lnTo>
                  <a:pt x="13322" y="124460"/>
                </a:lnTo>
                <a:lnTo>
                  <a:pt x="12954" y="129539"/>
                </a:lnTo>
                <a:lnTo>
                  <a:pt x="12700" y="137160"/>
                </a:lnTo>
                <a:lnTo>
                  <a:pt x="12700" y="660400"/>
                </a:lnTo>
                <a:lnTo>
                  <a:pt x="12837" y="666750"/>
                </a:lnTo>
                <a:lnTo>
                  <a:pt x="13360" y="673100"/>
                </a:lnTo>
                <a:lnTo>
                  <a:pt x="14160" y="679450"/>
                </a:lnTo>
                <a:lnTo>
                  <a:pt x="15265" y="685800"/>
                </a:lnTo>
                <a:lnTo>
                  <a:pt x="16662" y="692150"/>
                </a:lnTo>
                <a:lnTo>
                  <a:pt x="18351" y="698500"/>
                </a:lnTo>
                <a:lnTo>
                  <a:pt x="18663" y="698500"/>
                </a:lnTo>
                <a:lnTo>
                  <a:pt x="20320" y="703579"/>
                </a:lnTo>
                <a:lnTo>
                  <a:pt x="22555" y="709929"/>
                </a:lnTo>
                <a:lnTo>
                  <a:pt x="22953" y="709929"/>
                </a:lnTo>
                <a:lnTo>
                  <a:pt x="25057" y="715010"/>
                </a:lnTo>
                <a:lnTo>
                  <a:pt x="24917" y="715010"/>
                </a:lnTo>
                <a:lnTo>
                  <a:pt x="27812" y="720089"/>
                </a:lnTo>
                <a:lnTo>
                  <a:pt x="27673" y="720089"/>
                </a:lnTo>
                <a:lnTo>
                  <a:pt x="30822" y="725170"/>
                </a:lnTo>
                <a:lnTo>
                  <a:pt x="30670" y="725170"/>
                </a:lnTo>
                <a:lnTo>
                  <a:pt x="34074" y="730250"/>
                </a:lnTo>
                <a:lnTo>
                  <a:pt x="33896" y="730250"/>
                </a:lnTo>
                <a:lnTo>
                  <a:pt x="37553" y="735329"/>
                </a:lnTo>
                <a:lnTo>
                  <a:pt x="37376" y="735329"/>
                </a:lnTo>
                <a:lnTo>
                  <a:pt x="41262" y="740410"/>
                </a:lnTo>
                <a:lnTo>
                  <a:pt x="41071" y="740410"/>
                </a:lnTo>
                <a:lnTo>
                  <a:pt x="45186" y="744220"/>
                </a:lnTo>
                <a:lnTo>
                  <a:pt x="44983" y="744220"/>
                </a:lnTo>
                <a:lnTo>
                  <a:pt x="49326" y="749300"/>
                </a:lnTo>
                <a:lnTo>
                  <a:pt x="49110" y="749300"/>
                </a:lnTo>
                <a:lnTo>
                  <a:pt x="53657" y="753110"/>
                </a:lnTo>
                <a:lnTo>
                  <a:pt x="53428" y="753110"/>
                </a:lnTo>
                <a:lnTo>
                  <a:pt x="58191" y="756920"/>
                </a:lnTo>
                <a:lnTo>
                  <a:pt x="57950" y="756920"/>
                </a:lnTo>
                <a:lnTo>
                  <a:pt x="62903" y="760729"/>
                </a:lnTo>
                <a:lnTo>
                  <a:pt x="62661" y="760729"/>
                </a:lnTo>
                <a:lnTo>
                  <a:pt x="67792" y="764539"/>
                </a:lnTo>
                <a:lnTo>
                  <a:pt x="67538" y="764539"/>
                </a:lnTo>
                <a:lnTo>
                  <a:pt x="72859" y="767079"/>
                </a:lnTo>
                <a:lnTo>
                  <a:pt x="72593" y="767079"/>
                </a:lnTo>
                <a:lnTo>
                  <a:pt x="78079" y="770889"/>
                </a:lnTo>
                <a:lnTo>
                  <a:pt x="77812" y="770889"/>
                </a:lnTo>
                <a:lnTo>
                  <a:pt x="83464" y="773429"/>
                </a:lnTo>
                <a:lnTo>
                  <a:pt x="83184" y="773429"/>
                </a:lnTo>
                <a:lnTo>
                  <a:pt x="88988" y="775970"/>
                </a:lnTo>
                <a:lnTo>
                  <a:pt x="88696" y="775970"/>
                </a:lnTo>
                <a:lnTo>
                  <a:pt x="94653" y="778510"/>
                </a:lnTo>
                <a:lnTo>
                  <a:pt x="94361" y="778510"/>
                </a:lnTo>
                <a:lnTo>
                  <a:pt x="100444" y="779779"/>
                </a:lnTo>
                <a:lnTo>
                  <a:pt x="100152" y="779779"/>
                </a:lnTo>
                <a:lnTo>
                  <a:pt x="106362" y="781050"/>
                </a:lnTo>
                <a:lnTo>
                  <a:pt x="106057" y="781050"/>
                </a:lnTo>
                <a:lnTo>
                  <a:pt x="112395" y="783589"/>
                </a:lnTo>
                <a:lnTo>
                  <a:pt x="118224" y="783589"/>
                </a:lnTo>
                <a:lnTo>
                  <a:pt x="124777" y="784860"/>
                </a:lnTo>
                <a:lnTo>
                  <a:pt x="5987707" y="784860"/>
                </a:lnTo>
                <a:lnTo>
                  <a:pt x="5981623" y="787400"/>
                </a:lnTo>
                <a:lnTo>
                  <a:pt x="5968999" y="792479"/>
                </a:lnTo>
                <a:lnTo>
                  <a:pt x="5942177" y="797560"/>
                </a:lnTo>
                <a:close/>
              </a:path>
              <a:path w="6065520" h="797560">
                <a:moveTo>
                  <a:pt x="6043091" y="88900"/>
                </a:moveTo>
                <a:lnTo>
                  <a:pt x="6040462" y="82550"/>
                </a:lnTo>
                <a:lnTo>
                  <a:pt x="6040602" y="82550"/>
                </a:lnTo>
                <a:lnTo>
                  <a:pt x="6037707" y="77470"/>
                </a:lnTo>
                <a:lnTo>
                  <a:pt x="6037846" y="77470"/>
                </a:lnTo>
                <a:lnTo>
                  <a:pt x="6034697" y="72389"/>
                </a:lnTo>
                <a:lnTo>
                  <a:pt x="6034849" y="72389"/>
                </a:lnTo>
                <a:lnTo>
                  <a:pt x="6031445" y="67310"/>
                </a:lnTo>
                <a:lnTo>
                  <a:pt x="6031623" y="67310"/>
                </a:lnTo>
                <a:lnTo>
                  <a:pt x="6027966" y="62229"/>
                </a:lnTo>
                <a:lnTo>
                  <a:pt x="6028143" y="62229"/>
                </a:lnTo>
                <a:lnTo>
                  <a:pt x="6024257" y="57150"/>
                </a:lnTo>
                <a:lnTo>
                  <a:pt x="6024448" y="57150"/>
                </a:lnTo>
                <a:lnTo>
                  <a:pt x="6020333" y="53339"/>
                </a:lnTo>
                <a:lnTo>
                  <a:pt x="6020536" y="53339"/>
                </a:lnTo>
                <a:lnTo>
                  <a:pt x="6016193" y="48260"/>
                </a:lnTo>
                <a:lnTo>
                  <a:pt x="6016409" y="48260"/>
                </a:lnTo>
                <a:lnTo>
                  <a:pt x="6011862" y="44450"/>
                </a:lnTo>
                <a:lnTo>
                  <a:pt x="6012091" y="44450"/>
                </a:lnTo>
                <a:lnTo>
                  <a:pt x="6007328" y="40639"/>
                </a:lnTo>
                <a:lnTo>
                  <a:pt x="6007569" y="40639"/>
                </a:lnTo>
                <a:lnTo>
                  <a:pt x="6002616" y="36829"/>
                </a:lnTo>
                <a:lnTo>
                  <a:pt x="6002858" y="36829"/>
                </a:lnTo>
                <a:lnTo>
                  <a:pt x="5997727" y="33020"/>
                </a:lnTo>
                <a:lnTo>
                  <a:pt x="5997981" y="33020"/>
                </a:lnTo>
                <a:lnTo>
                  <a:pt x="5992660" y="30479"/>
                </a:lnTo>
                <a:lnTo>
                  <a:pt x="5992926" y="30479"/>
                </a:lnTo>
                <a:lnTo>
                  <a:pt x="5987427" y="26670"/>
                </a:lnTo>
                <a:lnTo>
                  <a:pt x="5987707" y="26670"/>
                </a:lnTo>
                <a:lnTo>
                  <a:pt x="5982055" y="24129"/>
                </a:lnTo>
                <a:lnTo>
                  <a:pt x="5982335" y="24129"/>
                </a:lnTo>
                <a:lnTo>
                  <a:pt x="5976531" y="21589"/>
                </a:lnTo>
                <a:lnTo>
                  <a:pt x="5976823" y="21589"/>
                </a:lnTo>
                <a:lnTo>
                  <a:pt x="5970866" y="19050"/>
                </a:lnTo>
                <a:lnTo>
                  <a:pt x="5971159" y="19050"/>
                </a:lnTo>
                <a:lnTo>
                  <a:pt x="5965075" y="17779"/>
                </a:lnTo>
                <a:lnTo>
                  <a:pt x="5965367" y="17779"/>
                </a:lnTo>
                <a:lnTo>
                  <a:pt x="5959157" y="16510"/>
                </a:lnTo>
                <a:lnTo>
                  <a:pt x="5959462" y="16510"/>
                </a:lnTo>
                <a:lnTo>
                  <a:pt x="5953124" y="13970"/>
                </a:lnTo>
                <a:lnTo>
                  <a:pt x="5947295" y="13970"/>
                </a:lnTo>
                <a:lnTo>
                  <a:pt x="5940742" y="12700"/>
                </a:lnTo>
                <a:lnTo>
                  <a:pt x="5987707" y="12700"/>
                </a:lnTo>
                <a:lnTo>
                  <a:pt x="5993638" y="16510"/>
                </a:lnTo>
                <a:lnTo>
                  <a:pt x="5999378" y="19050"/>
                </a:lnTo>
                <a:lnTo>
                  <a:pt x="6004953" y="22860"/>
                </a:lnTo>
                <a:lnTo>
                  <a:pt x="6010338" y="26670"/>
                </a:lnTo>
                <a:lnTo>
                  <a:pt x="6015532" y="30479"/>
                </a:lnTo>
                <a:lnTo>
                  <a:pt x="6020511" y="35560"/>
                </a:lnTo>
                <a:lnTo>
                  <a:pt x="6025286" y="39370"/>
                </a:lnTo>
                <a:lnTo>
                  <a:pt x="6045631" y="66039"/>
                </a:lnTo>
                <a:lnTo>
                  <a:pt x="6048933" y="71120"/>
                </a:lnTo>
                <a:lnTo>
                  <a:pt x="6051969" y="77470"/>
                </a:lnTo>
                <a:lnTo>
                  <a:pt x="6054724" y="83820"/>
                </a:lnTo>
                <a:lnTo>
                  <a:pt x="6056572" y="87629"/>
                </a:lnTo>
                <a:lnTo>
                  <a:pt x="6042964" y="87629"/>
                </a:lnTo>
                <a:lnTo>
                  <a:pt x="6043091" y="88900"/>
                </a:lnTo>
                <a:close/>
              </a:path>
              <a:path w="6065520" h="797560">
                <a:moveTo>
                  <a:pt x="112090" y="15239"/>
                </a:moveTo>
                <a:lnTo>
                  <a:pt x="112395" y="13970"/>
                </a:lnTo>
                <a:lnTo>
                  <a:pt x="118541" y="13970"/>
                </a:lnTo>
                <a:lnTo>
                  <a:pt x="112090" y="15239"/>
                </a:lnTo>
                <a:close/>
              </a:path>
              <a:path w="6065520" h="797560">
                <a:moveTo>
                  <a:pt x="5953429" y="15239"/>
                </a:moveTo>
                <a:lnTo>
                  <a:pt x="5946978" y="13970"/>
                </a:lnTo>
                <a:lnTo>
                  <a:pt x="5953124" y="13970"/>
                </a:lnTo>
                <a:lnTo>
                  <a:pt x="5953429" y="15239"/>
                </a:lnTo>
                <a:close/>
              </a:path>
              <a:path w="6065520" h="797560">
                <a:moveTo>
                  <a:pt x="22428" y="88900"/>
                </a:moveTo>
                <a:lnTo>
                  <a:pt x="22555" y="87629"/>
                </a:lnTo>
                <a:lnTo>
                  <a:pt x="22953" y="87629"/>
                </a:lnTo>
                <a:lnTo>
                  <a:pt x="22428" y="88900"/>
                </a:lnTo>
                <a:close/>
              </a:path>
              <a:path w="6065520" h="797560">
                <a:moveTo>
                  <a:pt x="6047270" y="100329"/>
                </a:moveTo>
                <a:lnTo>
                  <a:pt x="6045199" y="93979"/>
                </a:lnTo>
                <a:lnTo>
                  <a:pt x="6042964" y="87629"/>
                </a:lnTo>
                <a:lnTo>
                  <a:pt x="6056572" y="87629"/>
                </a:lnTo>
                <a:lnTo>
                  <a:pt x="6057188" y="88900"/>
                </a:lnTo>
                <a:lnTo>
                  <a:pt x="6059347" y="95250"/>
                </a:lnTo>
                <a:lnTo>
                  <a:pt x="6060269" y="99060"/>
                </a:lnTo>
                <a:lnTo>
                  <a:pt x="6047168" y="99060"/>
                </a:lnTo>
                <a:lnTo>
                  <a:pt x="6047270" y="100329"/>
                </a:lnTo>
                <a:close/>
              </a:path>
              <a:path w="6065520" h="797560">
                <a:moveTo>
                  <a:pt x="18249" y="100329"/>
                </a:moveTo>
                <a:lnTo>
                  <a:pt x="18351" y="99060"/>
                </a:lnTo>
                <a:lnTo>
                  <a:pt x="18663" y="99060"/>
                </a:lnTo>
                <a:lnTo>
                  <a:pt x="18249" y="100329"/>
                </a:lnTo>
                <a:close/>
              </a:path>
              <a:path w="6065520" h="797560">
                <a:moveTo>
                  <a:pt x="6065342" y="668020"/>
                </a:moveTo>
                <a:lnTo>
                  <a:pt x="6052654" y="668020"/>
                </a:lnTo>
                <a:lnTo>
                  <a:pt x="6052820" y="660400"/>
                </a:lnTo>
                <a:lnTo>
                  <a:pt x="6052820" y="137160"/>
                </a:lnTo>
                <a:lnTo>
                  <a:pt x="6052654" y="129539"/>
                </a:lnTo>
                <a:lnTo>
                  <a:pt x="6052159" y="124460"/>
                </a:lnTo>
                <a:lnTo>
                  <a:pt x="6051359" y="118110"/>
                </a:lnTo>
                <a:lnTo>
                  <a:pt x="6050254" y="111760"/>
                </a:lnTo>
                <a:lnTo>
                  <a:pt x="6048857" y="105410"/>
                </a:lnTo>
                <a:lnTo>
                  <a:pt x="6047168" y="99060"/>
                </a:lnTo>
                <a:lnTo>
                  <a:pt x="6060269" y="99060"/>
                </a:lnTo>
                <a:lnTo>
                  <a:pt x="6065520" y="137160"/>
                </a:lnTo>
                <a:lnTo>
                  <a:pt x="6065520" y="660400"/>
                </a:lnTo>
                <a:lnTo>
                  <a:pt x="6065342" y="668020"/>
                </a:lnTo>
                <a:close/>
              </a:path>
              <a:path w="6065520" h="797560">
                <a:moveTo>
                  <a:pt x="12852" y="130810"/>
                </a:moveTo>
                <a:lnTo>
                  <a:pt x="12865" y="129539"/>
                </a:lnTo>
                <a:lnTo>
                  <a:pt x="12852" y="130810"/>
                </a:lnTo>
                <a:close/>
              </a:path>
              <a:path w="6065520" h="797560">
                <a:moveTo>
                  <a:pt x="6052667" y="130810"/>
                </a:moveTo>
                <a:lnTo>
                  <a:pt x="6052566" y="129539"/>
                </a:lnTo>
                <a:lnTo>
                  <a:pt x="6052667" y="130810"/>
                </a:lnTo>
                <a:close/>
              </a:path>
              <a:path w="6065520" h="797560">
                <a:moveTo>
                  <a:pt x="12954" y="668020"/>
                </a:moveTo>
                <a:lnTo>
                  <a:pt x="12852" y="666750"/>
                </a:lnTo>
                <a:lnTo>
                  <a:pt x="12954" y="668020"/>
                </a:lnTo>
                <a:close/>
              </a:path>
              <a:path w="6065520" h="797560">
                <a:moveTo>
                  <a:pt x="6060269" y="698500"/>
                </a:moveTo>
                <a:lnTo>
                  <a:pt x="6047168" y="698500"/>
                </a:lnTo>
                <a:lnTo>
                  <a:pt x="6048933" y="692150"/>
                </a:lnTo>
                <a:lnTo>
                  <a:pt x="6050318" y="685800"/>
                </a:lnTo>
                <a:lnTo>
                  <a:pt x="6051410" y="679450"/>
                </a:lnTo>
                <a:lnTo>
                  <a:pt x="6052197" y="673100"/>
                </a:lnTo>
                <a:lnTo>
                  <a:pt x="6052667" y="666750"/>
                </a:lnTo>
                <a:lnTo>
                  <a:pt x="6052654" y="668020"/>
                </a:lnTo>
                <a:lnTo>
                  <a:pt x="6065342" y="668020"/>
                </a:lnTo>
                <a:lnTo>
                  <a:pt x="6064808" y="674370"/>
                </a:lnTo>
                <a:lnTo>
                  <a:pt x="6063945" y="681989"/>
                </a:lnTo>
                <a:lnTo>
                  <a:pt x="6062725" y="688339"/>
                </a:lnTo>
                <a:lnTo>
                  <a:pt x="6060269" y="698500"/>
                </a:lnTo>
                <a:close/>
              </a:path>
              <a:path w="6065520" h="797560">
                <a:moveTo>
                  <a:pt x="18663" y="698500"/>
                </a:moveTo>
                <a:lnTo>
                  <a:pt x="18351" y="698500"/>
                </a:lnTo>
                <a:lnTo>
                  <a:pt x="18249" y="697229"/>
                </a:lnTo>
                <a:lnTo>
                  <a:pt x="18663" y="698500"/>
                </a:lnTo>
                <a:close/>
              </a:path>
              <a:path w="6065520" h="797560">
                <a:moveTo>
                  <a:pt x="6056572" y="709929"/>
                </a:moveTo>
                <a:lnTo>
                  <a:pt x="6042964" y="709929"/>
                </a:lnTo>
                <a:lnTo>
                  <a:pt x="6045314" y="703579"/>
                </a:lnTo>
                <a:lnTo>
                  <a:pt x="6047270" y="697229"/>
                </a:lnTo>
                <a:lnTo>
                  <a:pt x="6047168" y="698500"/>
                </a:lnTo>
                <a:lnTo>
                  <a:pt x="6060269" y="698500"/>
                </a:lnTo>
                <a:lnTo>
                  <a:pt x="6059347" y="702310"/>
                </a:lnTo>
                <a:lnTo>
                  <a:pt x="6057188" y="708660"/>
                </a:lnTo>
                <a:lnTo>
                  <a:pt x="6056572" y="709929"/>
                </a:lnTo>
                <a:close/>
              </a:path>
              <a:path w="6065520" h="797560">
                <a:moveTo>
                  <a:pt x="22953" y="709929"/>
                </a:moveTo>
                <a:lnTo>
                  <a:pt x="22555" y="709929"/>
                </a:lnTo>
                <a:lnTo>
                  <a:pt x="22428" y="708660"/>
                </a:lnTo>
                <a:lnTo>
                  <a:pt x="22953" y="709929"/>
                </a:lnTo>
                <a:close/>
              </a:path>
              <a:path w="6065520" h="797560">
                <a:moveTo>
                  <a:pt x="5987707" y="784860"/>
                </a:moveTo>
                <a:lnTo>
                  <a:pt x="5940742" y="784860"/>
                </a:lnTo>
                <a:lnTo>
                  <a:pt x="5947295" y="783589"/>
                </a:lnTo>
                <a:lnTo>
                  <a:pt x="5953124" y="783589"/>
                </a:lnTo>
                <a:lnTo>
                  <a:pt x="5959462" y="781050"/>
                </a:lnTo>
                <a:lnTo>
                  <a:pt x="5959157" y="781050"/>
                </a:lnTo>
                <a:lnTo>
                  <a:pt x="5965367" y="779779"/>
                </a:lnTo>
                <a:lnTo>
                  <a:pt x="5965075" y="779779"/>
                </a:lnTo>
                <a:lnTo>
                  <a:pt x="5971159" y="778510"/>
                </a:lnTo>
                <a:lnTo>
                  <a:pt x="5970866" y="778510"/>
                </a:lnTo>
                <a:lnTo>
                  <a:pt x="5976823" y="775970"/>
                </a:lnTo>
                <a:lnTo>
                  <a:pt x="5976531" y="775970"/>
                </a:lnTo>
                <a:lnTo>
                  <a:pt x="5982335" y="773429"/>
                </a:lnTo>
                <a:lnTo>
                  <a:pt x="5982055" y="773429"/>
                </a:lnTo>
                <a:lnTo>
                  <a:pt x="5987707" y="770889"/>
                </a:lnTo>
                <a:lnTo>
                  <a:pt x="5987427" y="770889"/>
                </a:lnTo>
                <a:lnTo>
                  <a:pt x="5992926" y="767079"/>
                </a:lnTo>
                <a:lnTo>
                  <a:pt x="5992660" y="767079"/>
                </a:lnTo>
                <a:lnTo>
                  <a:pt x="5997981" y="764539"/>
                </a:lnTo>
                <a:lnTo>
                  <a:pt x="5997727" y="764539"/>
                </a:lnTo>
                <a:lnTo>
                  <a:pt x="6002858" y="760729"/>
                </a:lnTo>
                <a:lnTo>
                  <a:pt x="6002616" y="760729"/>
                </a:lnTo>
                <a:lnTo>
                  <a:pt x="6007569" y="756920"/>
                </a:lnTo>
                <a:lnTo>
                  <a:pt x="6007328" y="756920"/>
                </a:lnTo>
                <a:lnTo>
                  <a:pt x="6012091" y="753110"/>
                </a:lnTo>
                <a:lnTo>
                  <a:pt x="6011862" y="753110"/>
                </a:lnTo>
                <a:lnTo>
                  <a:pt x="6016409" y="749300"/>
                </a:lnTo>
                <a:lnTo>
                  <a:pt x="6016193" y="749300"/>
                </a:lnTo>
                <a:lnTo>
                  <a:pt x="6020536" y="744220"/>
                </a:lnTo>
                <a:lnTo>
                  <a:pt x="6020333" y="744220"/>
                </a:lnTo>
                <a:lnTo>
                  <a:pt x="6024448" y="740410"/>
                </a:lnTo>
                <a:lnTo>
                  <a:pt x="6024257" y="740410"/>
                </a:lnTo>
                <a:lnTo>
                  <a:pt x="6028143" y="735329"/>
                </a:lnTo>
                <a:lnTo>
                  <a:pt x="6027966" y="735329"/>
                </a:lnTo>
                <a:lnTo>
                  <a:pt x="6031623" y="730250"/>
                </a:lnTo>
                <a:lnTo>
                  <a:pt x="6031445" y="730250"/>
                </a:lnTo>
                <a:lnTo>
                  <a:pt x="6034849" y="725170"/>
                </a:lnTo>
                <a:lnTo>
                  <a:pt x="6034697" y="725170"/>
                </a:lnTo>
                <a:lnTo>
                  <a:pt x="6037846" y="720089"/>
                </a:lnTo>
                <a:lnTo>
                  <a:pt x="6037707" y="720089"/>
                </a:lnTo>
                <a:lnTo>
                  <a:pt x="6040602" y="715010"/>
                </a:lnTo>
                <a:lnTo>
                  <a:pt x="6040462" y="715010"/>
                </a:lnTo>
                <a:lnTo>
                  <a:pt x="6043091" y="708660"/>
                </a:lnTo>
                <a:lnTo>
                  <a:pt x="6042964" y="709929"/>
                </a:lnTo>
                <a:lnTo>
                  <a:pt x="6056572" y="709929"/>
                </a:lnTo>
                <a:lnTo>
                  <a:pt x="6054724" y="713739"/>
                </a:lnTo>
                <a:lnTo>
                  <a:pt x="6051969" y="720089"/>
                </a:lnTo>
                <a:lnTo>
                  <a:pt x="6048933" y="726439"/>
                </a:lnTo>
                <a:lnTo>
                  <a:pt x="6045631" y="731520"/>
                </a:lnTo>
                <a:lnTo>
                  <a:pt x="6042050" y="737870"/>
                </a:lnTo>
                <a:lnTo>
                  <a:pt x="6038227" y="742950"/>
                </a:lnTo>
                <a:lnTo>
                  <a:pt x="6034150" y="748029"/>
                </a:lnTo>
                <a:lnTo>
                  <a:pt x="6029833" y="753110"/>
                </a:lnTo>
                <a:lnTo>
                  <a:pt x="6025286" y="758189"/>
                </a:lnTo>
                <a:lnTo>
                  <a:pt x="6020511" y="762000"/>
                </a:lnTo>
                <a:lnTo>
                  <a:pt x="6015532" y="767079"/>
                </a:lnTo>
                <a:lnTo>
                  <a:pt x="6010338" y="770889"/>
                </a:lnTo>
                <a:lnTo>
                  <a:pt x="6004953" y="774700"/>
                </a:lnTo>
                <a:lnTo>
                  <a:pt x="5999378" y="778510"/>
                </a:lnTo>
                <a:lnTo>
                  <a:pt x="5993638" y="781050"/>
                </a:lnTo>
                <a:lnTo>
                  <a:pt x="5987707" y="784860"/>
                </a:lnTo>
                <a:close/>
              </a:path>
              <a:path w="6065520" h="797560">
                <a:moveTo>
                  <a:pt x="118541" y="783589"/>
                </a:moveTo>
                <a:lnTo>
                  <a:pt x="112395" y="783589"/>
                </a:lnTo>
                <a:lnTo>
                  <a:pt x="112090" y="782320"/>
                </a:lnTo>
                <a:lnTo>
                  <a:pt x="118541" y="783589"/>
                </a:lnTo>
                <a:close/>
              </a:path>
              <a:path w="6065520" h="797560">
                <a:moveTo>
                  <a:pt x="5953124" y="783589"/>
                </a:moveTo>
                <a:lnTo>
                  <a:pt x="5946978" y="783589"/>
                </a:lnTo>
                <a:lnTo>
                  <a:pt x="5953429" y="782320"/>
                </a:lnTo>
                <a:lnTo>
                  <a:pt x="5953124" y="783589"/>
                </a:lnTo>
                <a:close/>
              </a:path>
            </a:pathLst>
          </a:custGeom>
          <a:solidFill>
            <a:srgbClr val="9F052E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51687" y="5248656"/>
            <a:ext cx="6061075" cy="786765"/>
          </a:xfrm>
          <a:custGeom>
            <a:avLst/>
            <a:gdLst/>
            <a:ahLst/>
            <a:cxnLst/>
            <a:rect l="l" t="t" r="r" b="b"/>
            <a:pathLst>
              <a:path w="6061075" h="786764">
                <a:moveTo>
                  <a:pt x="5929884" y="786384"/>
                </a:moveTo>
                <a:lnTo>
                  <a:pt x="129540" y="786384"/>
                </a:lnTo>
                <a:lnTo>
                  <a:pt x="78968" y="775729"/>
                </a:lnTo>
                <a:lnTo>
                  <a:pt x="37618" y="747526"/>
                </a:lnTo>
                <a:lnTo>
                  <a:pt x="9844" y="705986"/>
                </a:lnTo>
                <a:lnTo>
                  <a:pt x="0" y="655320"/>
                </a:lnTo>
                <a:lnTo>
                  <a:pt x="0" y="131064"/>
                </a:lnTo>
                <a:lnTo>
                  <a:pt x="9844" y="79826"/>
                </a:lnTo>
                <a:lnTo>
                  <a:pt x="37618" y="38095"/>
                </a:lnTo>
                <a:lnTo>
                  <a:pt x="78968" y="10082"/>
                </a:lnTo>
                <a:lnTo>
                  <a:pt x="129540" y="0"/>
                </a:lnTo>
                <a:lnTo>
                  <a:pt x="5929884" y="0"/>
                </a:lnTo>
                <a:lnTo>
                  <a:pt x="5980907" y="10082"/>
                </a:lnTo>
                <a:lnTo>
                  <a:pt x="6022567" y="38095"/>
                </a:lnTo>
                <a:lnTo>
                  <a:pt x="6050650" y="79826"/>
                </a:lnTo>
                <a:lnTo>
                  <a:pt x="6060947" y="131064"/>
                </a:lnTo>
                <a:lnTo>
                  <a:pt x="6060947" y="655320"/>
                </a:lnTo>
                <a:lnTo>
                  <a:pt x="6050650" y="705986"/>
                </a:lnTo>
                <a:lnTo>
                  <a:pt x="6022567" y="747526"/>
                </a:lnTo>
                <a:lnTo>
                  <a:pt x="5980907" y="775729"/>
                </a:lnTo>
                <a:lnTo>
                  <a:pt x="5929884" y="786384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44575" y="5241925"/>
            <a:ext cx="6074410" cy="797560"/>
          </a:xfrm>
          <a:custGeom>
            <a:avLst/>
            <a:gdLst/>
            <a:ahLst/>
            <a:cxnLst/>
            <a:rect l="l" t="t" r="r" b="b"/>
            <a:pathLst>
              <a:path w="6074409" h="797560">
                <a:moveTo>
                  <a:pt x="5951067" y="797560"/>
                </a:moveTo>
                <a:lnTo>
                  <a:pt x="123342" y="797560"/>
                </a:lnTo>
                <a:lnTo>
                  <a:pt x="96519" y="792479"/>
                </a:lnTo>
                <a:lnTo>
                  <a:pt x="83896" y="787400"/>
                </a:lnTo>
                <a:lnTo>
                  <a:pt x="77812" y="784860"/>
                </a:lnTo>
                <a:lnTo>
                  <a:pt x="71894" y="781050"/>
                </a:lnTo>
                <a:lnTo>
                  <a:pt x="66141" y="778510"/>
                </a:lnTo>
                <a:lnTo>
                  <a:pt x="60566" y="774700"/>
                </a:lnTo>
                <a:lnTo>
                  <a:pt x="55181" y="770889"/>
                </a:lnTo>
                <a:lnTo>
                  <a:pt x="49987" y="767079"/>
                </a:lnTo>
                <a:lnTo>
                  <a:pt x="45008" y="762000"/>
                </a:lnTo>
                <a:lnTo>
                  <a:pt x="40233" y="758189"/>
                </a:lnTo>
                <a:lnTo>
                  <a:pt x="19888" y="731520"/>
                </a:lnTo>
                <a:lnTo>
                  <a:pt x="16586" y="726439"/>
                </a:lnTo>
                <a:lnTo>
                  <a:pt x="13550" y="720089"/>
                </a:lnTo>
                <a:lnTo>
                  <a:pt x="10794" y="713739"/>
                </a:lnTo>
                <a:lnTo>
                  <a:pt x="8331" y="708660"/>
                </a:lnTo>
                <a:lnTo>
                  <a:pt x="177" y="668020"/>
                </a:lnTo>
                <a:lnTo>
                  <a:pt x="0" y="660400"/>
                </a:lnTo>
                <a:lnTo>
                  <a:pt x="0" y="137160"/>
                </a:lnTo>
                <a:lnTo>
                  <a:pt x="6172" y="96520"/>
                </a:lnTo>
                <a:lnTo>
                  <a:pt x="8331" y="88900"/>
                </a:lnTo>
                <a:lnTo>
                  <a:pt x="10794" y="83820"/>
                </a:lnTo>
                <a:lnTo>
                  <a:pt x="13550" y="77470"/>
                </a:lnTo>
                <a:lnTo>
                  <a:pt x="16586" y="71120"/>
                </a:lnTo>
                <a:lnTo>
                  <a:pt x="19888" y="66039"/>
                </a:lnTo>
                <a:lnTo>
                  <a:pt x="23469" y="59689"/>
                </a:lnTo>
                <a:lnTo>
                  <a:pt x="27292" y="54610"/>
                </a:lnTo>
                <a:lnTo>
                  <a:pt x="31368" y="49529"/>
                </a:lnTo>
                <a:lnTo>
                  <a:pt x="35687" y="44450"/>
                </a:lnTo>
                <a:lnTo>
                  <a:pt x="40233" y="39370"/>
                </a:lnTo>
                <a:lnTo>
                  <a:pt x="45008" y="35560"/>
                </a:lnTo>
                <a:lnTo>
                  <a:pt x="49987" y="30479"/>
                </a:lnTo>
                <a:lnTo>
                  <a:pt x="55181" y="26670"/>
                </a:lnTo>
                <a:lnTo>
                  <a:pt x="60566" y="22860"/>
                </a:lnTo>
                <a:lnTo>
                  <a:pt x="66141" y="19050"/>
                </a:lnTo>
                <a:lnTo>
                  <a:pt x="71894" y="16510"/>
                </a:lnTo>
                <a:lnTo>
                  <a:pt x="77812" y="12700"/>
                </a:lnTo>
                <a:lnTo>
                  <a:pt x="83896" y="10160"/>
                </a:lnTo>
                <a:lnTo>
                  <a:pt x="96519" y="5079"/>
                </a:lnTo>
                <a:lnTo>
                  <a:pt x="123342" y="0"/>
                </a:lnTo>
                <a:lnTo>
                  <a:pt x="5951067" y="0"/>
                </a:lnTo>
                <a:lnTo>
                  <a:pt x="5977890" y="5079"/>
                </a:lnTo>
                <a:lnTo>
                  <a:pt x="5990513" y="10160"/>
                </a:lnTo>
                <a:lnTo>
                  <a:pt x="5996597" y="12700"/>
                </a:lnTo>
                <a:lnTo>
                  <a:pt x="124777" y="12700"/>
                </a:lnTo>
                <a:lnTo>
                  <a:pt x="118224" y="13970"/>
                </a:lnTo>
                <a:lnTo>
                  <a:pt x="112394" y="13970"/>
                </a:lnTo>
                <a:lnTo>
                  <a:pt x="106057" y="16510"/>
                </a:lnTo>
                <a:lnTo>
                  <a:pt x="106362" y="16510"/>
                </a:lnTo>
                <a:lnTo>
                  <a:pt x="100152" y="17779"/>
                </a:lnTo>
                <a:lnTo>
                  <a:pt x="100444" y="17779"/>
                </a:lnTo>
                <a:lnTo>
                  <a:pt x="97402" y="19050"/>
                </a:lnTo>
                <a:lnTo>
                  <a:pt x="94653" y="19050"/>
                </a:lnTo>
                <a:lnTo>
                  <a:pt x="88696" y="21589"/>
                </a:lnTo>
                <a:lnTo>
                  <a:pt x="88988" y="21589"/>
                </a:lnTo>
                <a:lnTo>
                  <a:pt x="83184" y="24129"/>
                </a:lnTo>
                <a:lnTo>
                  <a:pt x="83464" y="24129"/>
                </a:lnTo>
                <a:lnTo>
                  <a:pt x="77812" y="26670"/>
                </a:lnTo>
                <a:lnTo>
                  <a:pt x="78079" y="26670"/>
                </a:lnTo>
                <a:lnTo>
                  <a:pt x="72593" y="30479"/>
                </a:lnTo>
                <a:lnTo>
                  <a:pt x="72859" y="30479"/>
                </a:lnTo>
                <a:lnTo>
                  <a:pt x="67538" y="33020"/>
                </a:lnTo>
                <a:lnTo>
                  <a:pt x="67792" y="33020"/>
                </a:lnTo>
                <a:lnTo>
                  <a:pt x="62661" y="36829"/>
                </a:lnTo>
                <a:lnTo>
                  <a:pt x="62903" y="36829"/>
                </a:lnTo>
                <a:lnTo>
                  <a:pt x="57950" y="40639"/>
                </a:lnTo>
                <a:lnTo>
                  <a:pt x="58191" y="40639"/>
                </a:lnTo>
                <a:lnTo>
                  <a:pt x="53428" y="44450"/>
                </a:lnTo>
                <a:lnTo>
                  <a:pt x="53657" y="44450"/>
                </a:lnTo>
                <a:lnTo>
                  <a:pt x="49110" y="48260"/>
                </a:lnTo>
                <a:lnTo>
                  <a:pt x="49326" y="48260"/>
                </a:lnTo>
                <a:lnTo>
                  <a:pt x="44983" y="53339"/>
                </a:lnTo>
                <a:lnTo>
                  <a:pt x="45186" y="53339"/>
                </a:lnTo>
                <a:lnTo>
                  <a:pt x="41071" y="57150"/>
                </a:lnTo>
                <a:lnTo>
                  <a:pt x="41262" y="57150"/>
                </a:lnTo>
                <a:lnTo>
                  <a:pt x="37376" y="62229"/>
                </a:lnTo>
                <a:lnTo>
                  <a:pt x="37553" y="62229"/>
                </a:lnTo>
                <a:lnTo>
                  <a:pt x="33896" y="67310"/>
                </a:lnTo>
                <a:lnTo>
                  <a:pt x="34074" y="67310"/>
                </a:lnTo>
                <a:lnTo>
                  <a:pt x="30670" y="72389"/>
                </a:lnTo>
                <a:lnTo>
                  <a:pt x="30822" y="72389"/>
                </a:lnTo>
                <a:lnTo>
                  <a:pt x="27673" y="77470"/>
                </a:lnTo>
                <a:lnTo>
                  <a:pt x="27812" y="77470"/>
                </a:lnTo>
                <a:lnTo>
                  <a:pt x="24917" y="82550"/>
                </a:lnTo>
                <a:lnTo>
                  <a:pt x="25057" y="82550"/>
                </a:lnTo>
                <a:lnTo>
                  <a:pt x="22953" y="87629"/>
                </a:lnTo>
                <a:lnTo>
                  <a:pt x="22555" y="87629"/>
                </a:lnTo>
                <a:lnTo>
                  <a:pt x="20205" y="93979"/>
                </a:lnTo>
                <a:lnTo>
                  <a:pt x="18663" y="99060"/>
                </a:lnTo>
                <a:lnTo>
                  <a:pt x="18351" y="99060"/>
                </a:lnTo>
                <a:lnTo>
                  <a:pt x="16586" y="105410"/>
                </a:lnTo>
                <a:lnTo>
                  <a:pt x="15201" y="111760"/>
                </a:lnTo>
                <a:lnTo>
                  <a:pt x="14109" y="118110"/>
                </a:lnTo>
                <a:lnTo>
                  <a:pt x="13322" y="124460"/>
                </a:lnTo>
                <a:lnTo>
                  <a:pt x="12954" y="129539"/>
                </a:lnTo>
                <a:lnTo>
                  <a:pt x="12700" y="137160"/>
                </a:lnTo>
                <a:lnTo>
                  <a:pt x="12700" y="660400"/>
                </a:lnTo>
                <a:lnTo>
                  <a:pt x="12837" y="666750"/>
                </a:lnTo>
                <a:lnTo>
                  <a:pt x="13360" y="674370"/>
                </a:lnTo>
                <a:lnTo>
                  <a:pt x="13489" y="674370"/>
                </a:lnTo>
                <a:lnTo>
                  <a:pt x="14160" y="679450"/>
                </a:lnTo>
                <a:lnTo>
                  <a:pt x="15265" y="685800"/>
                </a:lnTo>
                <a:lnTo>
                  <a:pt x="16662" y="692150"/>
                </a:lnTo>
                <a:lnTo>
                  <a:pt x="18351" y="698500"/>
                </a:lnTo>
                <a:lnTo>
                  <a:pt x="18663" y="698500"/>
                </a:lnTo>
                <a:lnTo>
                  <a:pt x="20319" y="703579"/>
                </a:lnTo>
                <a:lnTo>
                  <a:pt x="22555" y="709929"/>
                </a:lnTo>
                <a:lnTo>
                  <a:pt x="22953" y="709929"/>
                </a:lnTo>
                <a:lnTo>
                  <a:pt x="25057" y="715010"/>
                </a:lnTo>
                <a:lnTo>
                  <a:pt x="24917" y="715010"/>
                </a:lnTo>
                <a:lnTo>
                  <a:pt x="27812" y="720089"/>
                </a:lnTo>
                <a:lnTo>
                  <a:pt x="27673" y="720089"/>
                </a:lnTo>
                <a:lnTo>
                  <a:pt x="30822" y="725170"/>
                </a:lnTo>
                <a:lnTo>
                  <a:pt x="30670" y="725170"/>
                </a:lnTo>
                <a:lnTo>
                  <a:pt x="34074" y="730250"/>
                </a:lnTo>
                <a:lnTo>
                  <a:pt x="33896" y="730250"/>
                </a:lnTo>
                <a:lnTo>
                  <a:pt x="37553" y="735329"/>
                </a:lnTo>
                <a:lnTo>
                  <a:pt x="37376" y="735329"/>
                </a:lnTo>
                <a:lnTo>
                  <a:pt x="41262" y="740410"/>
                </a:lnTo>
                <a:lnTo>
                  <a:pt x="41071" y="740410"/>
                </a:lnTo>
                <a:lnTo>
                  <a:pt x="45186" y="744220"/>
                </a:lnTo>
                <a:lnTo>
                  <a:pt x="44983" y="744220"/>
                </a:lnTo>
                <a:lnTo>
                  <a:pt x="49326" y="749300"/>
                </a:lnTo>
                <a:lnTo>
                  <a:pt x="49110" y="749300"/>
                </a:lnTo>
                <a:lnTo>
                  <a:pt x="53657" y="753110"/>
                </a:lnTo>
                <a:lnTo>
                  <a:pt x="53428" y="753110"/>
                </a:lnTo>
                <a:lnTo>
                  <a:pt x="58191" y="756920"/>
                </a:lnTo>
                <a:lnTo>
                  <a:pt x="57950" y="756920"/>
                </a:lnTo>
                <a:lnTo>
                  <a:pt x="62903" y="760729"/>
                </a:lnTo>
                <a:lnTo>
                  <a:pt x="62661" y="760729"/>
                </a:lnTo>
                <a:lnTo>
                  <a:pt x="67792" y="764539"/>
                </a:lnTo>
                <a:lnTo>
                  <a:pt x="67538" y="764539"/>
                </a:lnTo>
                <a:lnTo>
                  <a:pt x="72859" y="767079"/>
                </a:lnTo>
                <a:lnTo>
                  <a:pt x="72593" y="767079"/>
                </a:lnTo>
                <a:lnTo>
                  <a:pt x="78079" y="770889"/>
                </a:lnTo>
                <a:lnTo>
                  <a:pt x="77812" y="770889"/>
                </a:lnTo>
                <a:lnTo>
                  <a:pt x="83464" y="773429"/>
                </a:lnTo>
                <a:lnTo>
                  <a:pt x="83184" y="773429"/>
                </a:lnTo>
                <a:lnTo>
                  <a:pt x="88988" y="775970"/>
                </a:lnTo>
                <a:lnTo>
                  <a:pt x="88696" y="775970"/>
                </a:lnTo>
                <a:lnTo>
                  <a:pt x="94653" y="778510"/>
                </a:lnTo>
                <a:lnTo>
                  <a:pt x="94361" y="778510"/>
                </a:lnTo>
                <a:lnTo>
                  <a:pt x="100444" y="779779"/>
                </a:lnTo>
                <a:lnTo>
                  <a:pt x="100152" y="779779"/>
                </a:lnTo>
                <a:lnTo>
                  <a:pt x="106362" y="781050"/>
                </a:lnTo>
                <a:lnTo>
                  <a:pt x="106057" y="781050"/>
                </a:lnTo>
                <a:lnTo>
                  <a:pt x="112394" y="783589"/>
                </a:lnTo>
                <a:lnTo>
                  <a:pt x="118224" y="783589"/>
                </a:lnTo>
                <a:lnTo>
                  <a:pt x="124777" y="784860"/>
                </a:lnTo>
                <a:lnTo>
                  <a:pt x="5996597" y="784860"/>
                </a:lnTo>
                <a:lnTo>
                  <a:pt x="5990513" y="787400"/>
                </a:lnTo>
                <a:lnTo>
                  <a:pt x="5977890" y="792479"/>
                </a:lnTo>
                <a:lnTo>
                  <a:pt x="5951067" y="797560"/>
                </a:lnTo>
                <a:close/>
              </a:path>
              <a:path w="6074409" h="797560">
                <a:moveTo>
                  <a:pt x="5980049" y="20320"/>
                </a:moveTo>
                <a:lnTo>
                  <a:pt x="5973965" y="17779"/>
                </a:lnTo>
                <a:lnTo>
                  <a:pt x="5974257" y="17779"/>
                </a:lnTo>
                <a:lnTo>
                  <a:pt x="5968047" y="16510"/>
                </a:lnTo>
                <a:lnTo>
                  <a:pt x="5968352" y="16510"/>
                </a:lnTo>
                <a:lnTo>
                  <a:pt x="5962015" y="13970"/>
                </a:lnTo>
                <a:lnTo>
                  <a:pt x="5956185" y="13970"/>
                </a:lnTo>
                <a:lnTo>
                  <a:pt x="5949632" y="12700"/>
                </a:lnTo>
                <a:lnTo>
                  <a:pt x="5996597" y="12700"/>
                </a:lnTo>
                <a:lnTo>
                  <a:pt x="6002515" y="16510"/>
                </a:lnTo>
                <a:lnTo>
                  <a:pt x="6008268" y="19050"/>
                </a:lnTo>
                <a:lnTo>
                  <a:pt x="5979756" y="19050"/>
                </a:lnTo>
                <a:lnTo>
                  <a:pt x="5980049" y="20320"/>
                </a:lnTo>
                <a:close/>
              </a:path>
              <a:path w="6074409" h="797560">
                <a:moveTo>
                  <a:pt x="112090" y="15239"/>
                </a:moveTo>
                <a:lnTo>
                  <a:pt x="112394" y="13970"/>
                </a:lnTo>
                <a:lnTo>
                  <a:pt x="118541" y="13970"/>
                </a:lnTo>
                <a:lnTo>
                  <a:pt x="112090" y="15239"/>
                </a:lnTo>
                <a:close/>
              </a:path>
              <a:path w="6074409" h="797560">
                <a:moveTo>
                  <a:pt x="5962319" y="15239"/>
                </a:moveTo>
                <a:lnTo>
                  <a:pt x="5955868" y="13970"/>
                </a:lnTo>
                <a:lnTo>
                  <a:pt x="5962015" y="13970"/>
                </a:lnTo>
                <a:lnTo>
                  <a:pt x="5962319" y="15239"/>
                </a:lnTo>
                <a:close/>
              </a:path>
              <a:path w="6074409" h="797560">
                <a:moveTo>
                  <a:pt x="94361" y="20320"/>
                </a:moveTo>
                <a:lnTo>
                  <a:pt x="94653" y="19050"/>
                </a:lnTo>
                <a:lnTo>
                  <a:pt x="97402" y="19050"/>
                </a:lnTo>
                <a:lnTo>
                  <a:pt x="94361" y="20320"/>
                </a:lnTo>
                <a:close/>
              </a:path>
              <a:path w="6074409" h="797560">
                <a:moveTo>
                  <a:pt x="6051981" y="88900"/>
                </a:moveTo>
                <a:lnTo>
                  <a:pt x="6049352" y="82550"/>
                </a:lnTo>
                <a:lnTo>
                  <a:pt x="6049492" y="82550"/>
                </a:lnTo>
                <a:lnTo>
                  <a:pt x="6046597" y="77470"/>
                </a:lnTo>
                <a:lnTo>
                  <a:pt x="6046736" y="77470"/>
                </a:lnTo>
                <a:lnTo>
                  <a:pt x="6043587" y="72389"/>
                </a:lnTo>
                <a:lnTo>
                  <a:pt x="6043739" y="72389"/>
                </a:lnTo>
                <a:lnTo>
                  <a:pt x="6040335" y="67310"/>
                </a:lnTo>
                <a:lnTo>
                  <a:pt x="6040513" y="67310"/>
                </a:lnTo>
                <a:lnTo>
                  <a:pt x="6036856" y="62229"/>
                </a:lnTo>
                <a:lnTo>
                  <a:pt x="6037033" y="62229"/>
                </a:lnTo>
                <a:lnTo>
                  <a:pt x="6033147" y="57150"/>
                </a:lnTo>
                <a:lnTo>
                  <a:pt x="6033338" y="57150"/>
                </a:lnTo>
                <a:lnTo>
                  <a:pt x="6029223" y="53339"/>
                </a:lnTo>
                <a:lnTo>
                  <a:pt x="6029426" y="53339"/>
                </a:lnTo>
                <a:lnTo>
                  <a:pt x="6025083" y="48260"/>
                </a:lnTo>
                <a:lnTo>
                  <a:pt x="6025299" y="48260"/>
                </a:lnTo>
                <a:lnTo>
                  <a:pt x="6020752" y="44450"/>
                </a:lnTo>
                <a:lnTo>
                  <a:pt x="6020981" y="44450"/>
                </a:lnTo>
                <a:lnTo>
                  <a:pt x="6016218" y="40639"/>
                </a:lnTo>
                <a:lnTo>
                  <a:pt x="6016459" y="40639"/>
                </a:lnTo>
                <a:lnTo>
                  <a:pt x="6011506" y="36829"/>
                </a:lnTo>
                <a:lnTo>
                  <a:pt x="6011748" y="36829"/>
                </a:lnTo>
                <a:lnTo>
                  <a:pt x="6006617" y="33020"/>
                </a:lnTo>
                <a:lnTo>
                  <a:pt x="6006871" y="33020"/>
                </a:lnTo>
                <a:lnTo>
                  <a:pt x="6001550" y="30479"/>
                </a:lnTo>
                <a:lnTo>
                  <a:pt x="6001816" y="30479"/>
                </a:lnTo>
                <a:lnTo>
                  <a:pt x="5996317" y="26670"/>
                </a:lnTo>
                <a:lnTo>
                  <a:pt x="5996597" y="26670"/>
                </a:lnTo>
                <a:lnTo>
                  <a:pt x="5990945" y="24129"/>
                </a:lnTo>
                <a:lnTo>
                  <a:pt x="5991225" y="24129"/>
                </a:lnTo>
                <a:lnTo>
                  <a:pt x="5985421" y="21589"/>
                </a:lnTo>
                <a:lnTo>
                  <a:pt x="5985700" y="21589"/>
                </a:lnTo>
                <a:lnTo>
                  <a:pt x="5979756" y="19050"/>
                </a:lnTo>
                <a:lnTo>
                  <a:pt x="6008268" y="19050"/>
                </a:lnTo>
                <a:lnTo>
                  <a:pt x="6013843" y="22860"/>
                </a:lnTo>
                <a:lnTo>
                  <a:pt x="6019228" y="26670"/>
                </a:lnTo>
                <a:lnTo>
                  <a:pt x="6024422" y="30479"/>
                </a:lnTo>
                <a:lnTo>
                  <a:pt x="6029401" y="35560"/>
                </a:lnTo>
                <a:lnTo>
                  <a:pt x="6034176" y="39370"/>
                </a:lnTo>
                <a:lnTo>
                  <a:pt x="6054521" y="66039"/>
                </a:lnTo>
                <a:lnTo>
                  <a:pt x="6057823" y="71120"/>
                </a:lnTo>
                <a:lnTo>
                  <a:pt x="6060859" y="77470"/>
                </a:lnTo>
                <a:lnTo>
                  <a:pt x="6063615" y="83820"/>
                </a:lnTo>
                <a:lnTo>
                  <a:pt x="6065462" y="87629"/>
                </a:lnTo>
                <a:lnTo>
                  <a:pt x="6051854" y="87629"/>
                </a:lnTo>
                <a:lnTo>
                  <a:pt x="6051981" y="88900"/>
                </a:lnTo>
                <a:close/>
              </a:path>
              <a:path w="6074409" h="797560">
                <a:moveTo>
                  <a:pt x="22428" y="88900"/>
                </a:moveTo>
                <a:lnTo>
                  <a:pt x="22555" y="87629"/>
                </a:lnTo>
                <a:lnTo>
                  <a:pt x="22953" y="87629"/>
                </a:lnTo>
                <a:lnTo>
                  <a:pt x="22428" y="88900"/>
                </a:lnTo>
                <a:close/>
              </a:path>
              <a:path w="6074409" h="797560">
                <a:moveTo>
                  <a:pt x="6056160" y="100329"/>
                </a:moveTo>
                <a:lnTo>
                  <a:pt x="6054090" y="93979"/>
                </a:lnTo>
                <a:lnTo>
                  <a:pt x="6051854" y="87629"/>
                </a:lnTo>
                <a:lnTo>
                  <a:pt x="6065462" y="87629"/>
                </a:lnTo>
                <a:lnTo>
                  <a:pt x="6066078" y="88900"/>
                </a:lnTo>
                <a:lnTo>
                  <a:pt x="6068237" y="96520"/>
                </a:lnTo>
                <a:lnTo>
                  <a:pt x="6068979" y="99060"/>
                </a:lnTo>
                <a:lnTo>
                  <a:pt x="6056058" y="99060"/>
                </a:lnTo>
                <a:lnTo>
                  <a:pt x="6056160" y="100329"/>
                </a:lnTo>
                <a:close/>
              </a:path>
              <a:path w="6074409" h="797560">
                <a:moveTo>
                  <a:pt x="18249" y="100329"/>
                </a:moveTo>
                <a:lnTo>
                  <a:pt x="18351" y="99060"/>
                </a:lnTo>
                <a:lnTo>
                  <a:pt x="18663" y="99060"/>
                </a:lnTo>
                <a:lnTo>
                  <a:pt x="18249" y="100329"/>
                </a:lnTo>
                <a:close/>
              </a:path>
              <a:path w="6074409" h="797560">
                <a:moveTo>
                  <a:pt x="6074232" y="668020"/>
                </a:moveTo>
                <a:lnTo>
                  <a:pt x="6061544" y="668020"/>
                </a:lnTo>
                <a:lnTo>
                  <a:pt x="6061709" y="660400"/>
                </a:lnTo>
                <a:lnTo>
                  <a:pt x="6061709" y="137160"/>
                </a:lnTo>
                <a:lnTo>
                  <a:pt x="6061544" y="129539"/>
                </a:lnTo>
                <a:lnTo>
                  <a:pt x="6061049" y="124460"/>
                </a:lnTo>
                <a:lnTo>
                  <a:pt x="6060249" y="118110"/>
                </a:lnTo>
                <a:lnTo>
                  <a:pt x="6059144" y="111760"/>
                </a:lnTo>
                <a:lnTo>
                  <a:pt x="6057747" y="105410"/>
                </a:lnTo>
                <a:lnTo>
                  <a:pt x="6056058" y="99060"/>
                </a:lnTo>
                <a:lnTo>
                  <a:pt x="6068979" y="99060"/>
                </a:lnTo>
                <a:lnTo>
                  <a:pt x="6074409" y="137160"/>
                </a:lnTo>
                <a:lnTo>
                  <a:pt x="6074409" y="660400"/>
                </a:lnTo>
                <a:lnTo>
                  <a:pt x="6074232" y="668020"/>
                </a:lnTo>
                <a:close/>
              </a:path>
              <a:path w="6074409" h="797560">
                <a:moveTo>
                  <a:pt x="12852" y="130810"/>
                </a:moveTo>
                <a:lnTo>
                  <a:pt x="12865" y="129539"/>
                </a:lnTo>
                <a:lnTo>
                  <a:pt x="12852" y="130810"/>
                </a:lnTo>
                <a:close/>
              </a:path>
              <a:path w="6074409" h="797560">
                <a:moveTo>
                  <a:pt x="6061557" y="130810"/>
                </a:moveTo>
                <a:lnTo>
                  <a:pt x="6061456" y="129539"/>
                </a:lnTo>
                <a:lnTo>
                  <a:pt x="6061557" y="130810"/>
                </a:lnTo>
                <a:close/>
              </a:path>
              <a:path w="6074409" h="797560">
                <a:moveTo>
                  <a:pt x="12937" y="668020"/>
                </a:moveTo>
                <a:lnTo>
                  <a:pt x="12852" y="666750"/>
                </a:lnTo>
                <a:lnTo>
                  <a:pt x="12937" y="668020"/>
                </a:lnTo>
                <a:close/>
              </a:path>
              <a:path w="6074409" h="797560">
                <a:moveTo>
                  <a:pt x="6073698" y="674370"/>
                </a:moveTo>
                <a:lnTo>
                  <a:pt x="6061049" y="674370"/>
                </a:lnTo>
                <a:lnTo>
                  <a:pt x="6061557" y="666750"/>
                </a:lnTo>
                <a:lnTo>
                  <a:pt x="6061544" y="668020"/>
                </a:lnTo>
                <a:lnTo>
                  <a:pt x="6074232" y="668020"/>
                </a:lnTo>
                <a:lnTo>
                  <a:pt x="6073698" y="674370"/>
                </a:lnTo>
                <a:close/>
              </a:path>
              <a:path w="6074409" h="797560">
                <a:moveTo>
                  <a:pt x="13489" y="674370"/>
                </a:moveTo>
                <a:lnTo>
                  <a:pt x="13360" y="674370"/>
                </a:lnTo>
                <a:lnTo>
                  <a:pt x="13322" y="673100"/>
                </a:lnTo>
                <a:lnTo>
                  <a:pt x="13489" y="674370"/>
                </a:lnTo>
                <a:close/>
              </a:path>
              <a:path w="6074409" h="797560">
                <a:moveTo>
                  <a:pt x="6069159" y="698500"/>
                </a:moveTo>
                <a:lnTo>
                  <a:pt x="6056058" y="698500"/>
                </a:lnTo>
                <a:lnTo>
                  <a:pt x="6057823" y="692150"/>
                </a:lnTo>
                <a:lnTo>
                  <a:pt x="6059208" y="685800"/>
                </a:lnTo>
                <a:lnTo>
                  <a:pt x="6060300" y="679450"/>
                </a:lnTo>
                <a:lnTo>
                  <a:pt x="6061087" y="673100"/>
                </a:lnTo>
                <a:lnTo>
                  <a:pt x="6061049" y="674370"/>
                </a:lnTo>
                <a:lnTo>
                  <a:pt x="6073698" y="674370"/>
                </a:lnTo>
                <a:lnTo>
                  <a:pt x="6072835" y="681989"/>
                </a:lnTo>
                <a:lnTo>
                  <a:pt x="6071616" y="688339"/>
                </a:lnTo>
                <a:lnTo>
                  <a:pt x="6069159" y="698500"/>
                </a:lnTo>
                <a:close/>
              </a:path>
              <a:path w="6074409" h="797560">
                <a:moveTo>
                  <a:pt x="18663" y="698500"/>
                </a:moveTo>
                <a:lnTo>
                  <a:pt x="18351" y="698500"/>
                </a:lnTo>
                <a:lnTo>
                  <a:pt x="18249" y="697229"/>
                </a:lnTo>
                <a:lnTo>
                  <a:pt x="18663" y="698500"/>
                </a:lnTo>
                <a:close/>
              </a:path>
              <a:path w="6074409" h="797560">
                <a:moveTo>
                  <a:pt x="6065462" y="709929"/>
                </a:moveTo>
                <a:lnTo>
                  <a:pt x="6051854" y="709929"/>
                </a:lnTo>
                <a:lnTo>
                  <a:pt x="6054204" y="703579"/>
                </a:lnTo>
                <a:lnTo>
                  <a:pt x="6056160" y="697229"/>
                </a:lnTo>
                <a:lnTo>
                  <a:pt x="6056058" y="698500"/>
                </a:lnTo>
                <a:lnTo>
                  <a:pt x="6069159" y="698500"/>
                </a:lnTo>
                <a:lnTo>
                  <a:pt x="6068237" y="702310"/>
                </a:lnTo>
                <a:lnTo>
                  <a:pt x="6066078" y="708660"/>
                </a:lnTo>
                <a:lnTo>
                  <a:pt x="6065462" y="709929"/>
                </a:lnTo>
                <a:close/>
              </a:path>
              <a:path w="6074409" h="797560">
                <a:moveTo>
                  <a:pt x="22953" y="709929"/>
                </a:moveTo>
                <a:lnTo>
                  <a:pt x="22555" y="709929"/>
                </a:lnTo>
                <a:lnTo>
                  <a:pt x="22428" y="708660"/>
                </a:lnTo>
                <a:lnTo>
                  <a:pt x="22953" y="709929"/>
                </a:lnTo>
                <a:close/>
              </a:path>
              <a:path w="6074409" h="797560">
                <a:moveTo>
                  <a:pt x="5996597" y="784860"/>
                </a:moveTo>
                <a:lnTo>
                  <a:pt x="5949632" y="784860"/>
                </a:lnTo>
                <a:lnTo>
                  <a:pt x="5956185" y="783589"/>
                </a:lnTo>
                <a:lnTo>
                  <a:pt x="5962015" y="783589"/>
                </a:lnTo>
                <a:lnTo>
                  <a:pt x="5968352" y="781050"/>
                </a:lnTo>
                <a:lnTo>
                  <a:pt x="5968047" y="781050"/>
                </a:lnTo>
                <a:lnTo>
                  <a:pt x="5974257" y="779779"/>
                </a:lnTo>
                <a:lnTo>
                  <a:pt x="5973965" y="779779"/>
                </a:lnTo>
                <a:lnTo>
                  <a:pt x="5980049" y="778510"/>
                </a:lnTo>
                <a:lnTo>
                  <a:pt x="5979756" y="778510"/>
                </a:lnTo>
                <a:lnTo>
                  <a:pt x="5985700" y="775970"/>
                </a:lnTo>
                <a:lnTo>
                  <a:pt x="5985421" y="775970"/>
                </a:lnTo>
                <a:lnTo>
                  <a:pt x="5991225" y="773429"/>
                </a:lnTo>
                <a:lnTo>
                  <a:pt x="5990945" y="773429"/>
                </a:lnTo>
                <a:lnTo>
                  <a:pt x="5996597" y="770889"/>
                </a:lnTo>
                <a:lnTo>
                  <a:pt x="5996317" y="770889"/>
                </a:lnTo>
                <a:lnTo>
                  <a:pt x="6001816" y="767079"/>
                </a:lnTo>
                <a:lnTo>
                  <a:pt x="6001550" y="767079"/>
                </a:lnTo>
                <a:lnTo>
                  <a:pt x="6006871" y="764539"/>
                </a:lnTo>
                <a:lnTo>
                  <a:pt x="6006617" y="764539"/>
                </a:lnTo>
                <a:lnTo>
                  <a:pt x="6011748" y="760729"/>
                </a:lnTo>
                <a:lnTo>
                  <a:pt x="6011506" y="760729"/>
                </a:lnTo>
                <a:lnTo>
                  <a:pt x="6016459" y="756920"/>
                </a:lnTo>
                <a:lnTo>
                  <a:pt x="6016218" y="756920"/>
                </a:lnTo>
                <a:lnTo>
                  <a:pt x="6020981" y="753110"/>
                </a:lnTo>
                <a:lnTo>
                  <a:pt x="6020752" y="753110"/>
                </a:lnTo>
                <a:lnTo>
                  <a:pt x="6025299" y="749300"/>
                </a:lnTo>
                <a:lnTo>
                  <a:pt x="6025083" y="749300"/>
                </a:lnTo>
                <a:lnTo>
                  <a:pt x="6029426" y="744220"/>
                </a:lnTo>
                <a:lnTo>
                  <a:pt x="6029223" y="744220"/>
                </a:lnTo>
                <a:lnTo>
                  <a:pt x="6033338" y="740410"/>
                </a:lnTo>
                <a:lnTo>
                  <a:pt x="6033147" y="740410"/>
                </a:lnTo>
                <a:lnTo>
                  <a:pt x="6037033" y="735329"/>
                </a:lnTo>
                <a:lnTo>
                  <a:pt x="6036856" y="735329"/>
                </a:lnTo>
                <a:lnTo>
                  <a:pt x="6040513" y="730250"/>
                </a:lnTo>
                <a:lnTo>
                  <a:pt x="6040335" y="730250"/>
                </a:lnTo>
                <a:lnTo>
                  <a:pt x="6043739" y="725170"/>
                </a:lnTo>
                <a:lnTo>
                  <a:pt x="6043587" y="725170"/>
                </a:lnTo>
                <a:lnTo>
                  <a:pt x="6046736" y="720089"/>
                </a:lnTo>
                <a:lnTo>
                  <a:pt x="6046597" y="720089"/>
                </a:lnTo>
                <a:lnTo>
                  <a:pt x="6049492" y="715010"/>
                </a:lnTo>
                <a:lnTo>
                  <a:pt x="6049352" y="715010"/>
                </a:lnTo>
                <a:lnTo>
                  <a:pt x="6051981" y="708660"/>
                </a:lnTo>
                <a:lnTo>
                  <a:pt x="6051854" y="709929"/>
                </a:lnTo>
                <a:lnTo>
                  <a:pt x="6065462" y="709929"/>
                </a:lnTo>
                <a:lnTo>
                  <a:pt x="6063615" y="713739"/>
                </a:lnTo>
                <a:lnTo>
                  <a:pt x="6060859" y="720089"/>
                </a:lnTo>
                <a:lnTo>
                  <a:pt x="6057823" y="726439"/>
                </a:lnTo>
                <a:lnTo>
                  <a:pt x="6054521" y="731520"/>
                </a:lnTo>
                <a:lnTo>
                  <a:pt x="6050940" y="737870"/>
                </a:lnTo>
                <a:lnTo>
                  <a:pt x="6047117" y="742950"/>
                </a:lnTo>
                <a:lnTo>
                  <a:pt x="6043041" y="748029"/>
                </a:lnTo>
                <a:lnTo>
                  <a:pt x="6038723" y="753110"/>
                </a:lnTo>
                <a:lnTo>
                  <a:pt x="6034176" y="758189"/>
                </a:lnTo>
                <a:lnTo>
                  <a:pt x="6029401" y="762000"/>
                </a:lnTo>
                <a:lnTo>
                  <a:pt x="6024422" y="767079"/>
                </a:lnTo>
                <a:lnTo>
                  <a:pt x="6019228" y="770889"/>
                </a:lnTo>
                <a:lnTo>
                  <a:pt x="6013843" y="774700"/>
                </a:lnTo>
                <a:lnTo>
                  <a:pt x="6008268" y="778510"/>
                </a:lnTo>
                <a:lnTo>
                  <a:pt x="6002515" y="781050"/>
                </a:lnTo>
                <a:lnTo>
                  <a:pt x="5996597" y="784860"/>
                </a:lnTo>
                <a:close/>
              </a:path>
              <a:path w="6074409" h="797560">
                <a:moveTo>
                  <a:pt x="118541" y="783589"/>
                </a:moveTo>
                <a:lnTo>
                  <a:pt x="112394" y="783589"/>
                </a:lnTo>
                <a:lnTo>
                  <a:pt x="112090" y="782320"/>
                </a:lnTo>
                <a:lnTo>
                  <a:pt x="118541" y="783589"/>
                </a:lnTo>
                <a:close/>
              </a:path>
              <a:path w="6074409" h="797560">
                <a:moveTo>
                  <a:pt x="5962015" y="783589"/>
                </a:moveTo>
                <a:lnTo>
                  <a:pt x="5955868" y="783589"/>
                </a:lnTo>
                <a:lnTo>
                  <a:pt x="5962319" y="782320"/>
                </a:lnTo>
                <a:lnTo>
                  <a:pt x="5962015" y="783589"/>
                </a:lnTo>
                <a:close/>
              </a:path>
            </a:pathLst>
          </a:custGeom>
          <a:solidFill>
            <a:srgbClr val="1E336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39520" y="1357474"/>
            <a:ext cx="5770245" cy="46779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5895">
              <a:spcBef>
                <a:spcPts val="95"/>
              </a:spcBef>
            </a:pPr>
            <a:r>
              <a:rPr sz="2800" b="1" spc="-5" dirty="0">
                <a:solidFill>
                  <a:prstClr val="black"/>
                </a:solidFill>
                <a:latin typeface="宋体"/>
                <a:cs typeface="宋体"/>
              </a:rPr>
              <a:t>3、我国冷链物流发展的问</a:t>
            </a:r>
            <a:r>
              <a:rPr sz="2800" b="1" spc="-20" dirty="0">
                <a:solidFill>
                  <a:prstClr val="black"/>
                </a:solidFill>
                <a:latin typeface="宋体"/>
                <a:cs typeface="宋体"/>
              </a:rPr>
              <a:t>题</a:t>
            </a:r>
            <a:endParaRPr sz="2800" dirty="0">
              <a:solidFill>
                <a:prstClr val="black"/>
              </a:solidFill>
              <a:latin typeface="宋体"/>
              <a:cs typeface="宋体"/>
            </a:endParaRPr>
          </a:p>
          <a:p>
            <a:pPr>
              <a:spcBef>
                <a:spcPts val="15"/>
              </a:spcBef>
            </a:pPr>
            <a:endParaRPr sz="35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45720"/>
            <a:r>
              <a:rPr sz="28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市场化程度低，</a:t>
            </a:r>
            <a:r>
              <a:rPr sz="280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第三方物流发展滞</a:t>
            </a:r>
            <a:r>
              <a:rPr sz="2800" spc="-5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后</a:t>
            </a:r>
            <a:endParaRPr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/>
            </a:endParaRPr>
          </a:p>
          <a:p>
            <a:pPr marL="12700" marR="544195" indent="575310">
              <a:lnSpc>
                <a:spcPct val="231100"/>
              </a:lnSpc>
              <a:spcBef>
                <a:spcPts val="980"/>
              </a:spcBef>
            </a:pPr>
            <a:r>
              <a:rPr sz="280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冷冻冷藏技术落后、设施陈</a:t>
            </a:r>
            <a:r>
              <a:rPr sz="2800" spc="-5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旧</a:t>
            </a:r>
            <a:r>
              <a:rPr sz="2800" spc="-5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 </a:t>
            </a:r>
            <a:r>
              <a:rPr sz="2800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冷冻冷藏配送运输效率</a:t>
            </a:r>
            <a:r>
              <a:rPr sz="2800" spc="-5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低</a:t>
            </a:r>
            <a:endParaRPr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/>
            </a:endParaRPr>
          </a:p>
          <a:p>
            <a:pPr>
              <a:spcBef>
                <a:spcPts val="10"/>
              </a:spcBef>
            </a:pPr>
            <a:endParaRPr sz="465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  <a:p>
            <a:pPr marL="588010"/>
            <a:r>
              <a:rPr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缺乏上下游的整体规划和整</a:t>
            </a:r>
            <a:r>
              <a:rPr sz="2800" spc="-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合</a:t>
            </a:r>
            <a:endParaRPr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417180" y="2453639"/>
            <a:ext cx="3305555" cy="29504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52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43629" y="3912870"/>
            <a:ext cx="3352800" cy="0"/>
          </a:xfrm>
          <a:custGeom>
            <a:avLst/>
            <a:gdLst/>
            <a:ahLst/>
            <a:cxnLst/>
            <a:rect l="l" t="t" r="r" b="b"/>
            <a:pathLst>
              <a:path w="3352800">
                <a:moveTo>
                  <a:pt x="0" y="0"/>
                </a:moveTo>
                <a:lnTo>
                  <a:pt x="3352774" y="0"/>
                </a:lnTo>
              </a:path>
            </a:pathLst>
          </a:custGeom>
          <a:ln w="28575">
            <a:solidFill>
              <a:srgbClr val="C0C0C0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87496" y="3561080"/>
            <a:ext cx="24631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b="1" dirty="0">
                <a:solidFill>
                  <a:prstClr val="black"/>
                </a:solidFill>
                <a:latin typeface="微软雅黑"/>
                <a:cs typeface="微软雅黑"/>
              </a:rPr>
              <a:t>夏晖在中国与麦当劳的合</a:t>
            </a:r>
            <a:r>
              <a:rPr sz="1600" b="1" spc="-5" dirty="0">
                <a:solidFill>
                  <a:prstClr val="black"/>
                </a:solidFill>
                <a:latin typeface="微软雅黑"/>
                <a:cs typeface="微软雅黑"/>
              </a:rPr>
              <a:t>作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334071" y="4136708"/>
            <a:ext cx="2676491" cy="6953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3334071" y="5889308"/>
            <a:ext cx="2676491" cy="6953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3339210" y="5132832"/>
            <a:ext cx="2590800" cy="381000"/>
          </a:xfrm>
          <a:custGeom>
            <a:avLst/>
            <a:gdLst/>
            <a:ahLst/>
            <a:cxnLst/>
            <a:rect l="l" t="t" r="r" b="b"/>
            <a:pathLst>
              <a:path w="2590800" h="381000">
                <a:moveTo>
                  <a:pt x="2526791" y="381000"/>
                </a:moveTo>
                <a:lnTo>
                  <a:pt x="62484" y="381000"/>
                </a:lnTo>
                <a:lnTo>
                  <a:pt x="38142" y="375572"/>
                </a:lnTo>
                <a:lnTo>
                  <a:pt x="18187" y="361764"/>
                </a:lnTo>
                <a:lnTo>
                  <a:pt x="4760" y="341571"/>
                </a:lnTo>
                <a:lnTo>
                  <a:pt x="0" y="316991"/>
                </a:lnTo>
                <a:lnTo>
                  <a:pt x="0" y="62483"/>
                </a:lnTo>
                <a:lnTo>
                  <a:pt x="4760" y="37927"/>
                </a:lnTo>
                <a:lnTo>
                  <a:pt x="18187" y="17902"/>
                </a:lnTo>
                <a:lnTo>
                  <a:pt x="38142" y="4546"/>
                </a:lnTo>
                <a:lnTo>
                  <a:pt x="62484" y="0"/>
                </a:lnTo>
                <a:lnTo>
                  <a:pt x="2526791" y="0"/>
                </a:lnTo>
                <a:lnTo>
                  <a:pt x="2551577" y="4546"/>
                </a:lnTo>
                <a:lnTo>
                  <a:pt x="2571835" y="17902"/>
                </a:lnTo>
                <a:lnTo>
                  <a:pt x="2585574" y="37927"/>
                </a:lnTo>
                <a:lnTo>
                  <a:pt x="2590800" y="62483"/>
                </a:lnTo>
                <a:lnTo>
                  <a:pt x="2590800" y="316991"/>
                </a:lnTo>
                <a:lnTo>
                  <a:pt x="2585574" y="341571"/>
                </a:lnTo>
                <a:lnTo>
                  <a:pt x="2571835" y="361764"/>
                </a:lnTo>
                <a:lnTo>
                  <a:pt x="2551577" y="375572"/>
                </a:lnTo>
                <a:lnTo>
                  <a:pt x="2526791" y="38100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3334157" y="5127307"/>
            <a:ext cx="2600325" cy="389890"/>
          </a:xfrm>
          <a:custGeom>
            <a:avLst/>
            <a:gdLst/>
            <a:ahLst/>
            <a:cxnLst/>
            <a:rect l="l" t="t" r="r" b="b"/>
            <a:pathLst>
              <a:path w="2600325" h="389889">
                <a:moveTo>
                  <a:pt x="2545816" y="1270"/>
                </a:moveTo>
                <a:lnTo>
                  <a:pt x="54533" y="1270"/>
                </a:lnTo>
                <a:lnTo>
                  <a:pt x="57670" y="0"/>
                </a:lnTo>
                <a:lnTo>
                  <a:pt x="2542463" y="0"/>
                </a:lnTo>
                <a:lnTo>
                  <a:pt x="2545816" y="1270"/>
                </a:lnTo>
                <a:close/>
              </a:path>
              <a:path w="2600325" h="389889">
                <a:moveTo>
                  <a:pt x="2564282" y="7620"/>
                </a:moveTo>
                <a:lnTo>
                  <a:pt x="35839" y="7620"/>
                </a:lnTo>
                <a:lnTo>
                  <a:pt x="41706" y="5079"/>
                </a:lnTo>
                <a:lnTo>
                  <a:pt x="47993" y="2539"/>
                </a:lnTo>
                <a:lnTo>
                  <a:pt x="51231" y="1270"/>
                </a:lnTo>
                <a:lnTo>
                  <a:pt x="2549118" y="1270"/>
                </a:lnTo>
                <a:lnTo>
                  <a:pt x="2552357" y="2539"/>
                </a:lnTo>
                <a:lnTo>
                  <a:pt x="2555316" y="3810"/>
                </a:lnTo>
                <a:lnTo>
                  <a:pt x="2558732" y="5079"/>
                </a:lnTo>
                <a:lnTo>
                  <a:pt x="2564282" y="7620"/>
                </a:lnTo>
                <a:close/>
              </a:path>
              <a:path w="2600325" h="389889">
                <a:moveTo>
                  <a:pt x="50596" y="11429"/>
                </a:moveTo>
                <a:lnTo>
                  <a:pt x="30200" y="11429"/>
                </a:lnTo>
                <a:lnTo>
                  <a:pt x="35433" y="7620"/>
                </a:lnTo>
                <a:lnTo>
                  <a:pt x="2564688" y="7620"/>
                </a:lnTo>
                <a:lnTo>
                  <a:pt x="2566432" y="8889"/>
                </a:lnTo>
                <a:lnTo>
                  <a:pt x="62280" y="8889"/>
                </a:lnTo>
                <a:lnTo>
                  <a:pt x="59105" y="10160"/>
                </a:lnTo>
                <a:lnTo>
                  <a:pt x="53606" y="10160"/>
                </a:lnTo>
                <a:lnTo>
                  <a:pt x="50596" y="11429"/>
                </a:lnTo>
                <a:close/>
              </a:path>
              <a:path w="2600325" h="389889">
                <a:moveTo>
                  <a:pt x="2569921" y="11429"/>
                </a:moveTo>
                <a:lnTo>
                  <a:pt x="2549537" y="11429"/>
                </a:lnTo>
                <a:lnTo>
                  <a:pt x="2546515" y="10160"/>
                </a:lnTo>
                <a:lnTo>
                  <a:pt x="2541016" y="10160"/>
                </a:lnTo>
                <a:lnTo>
                  <a:pt x="2537841" y="8889"/>
                </a:lnTo>
                <a:lnTo>
                  <a:pt x="2566432" y="8889"/>
                </a:lnTo>
                <a:lnTo>
                  <a:pt x="2569921" y="11429"/>
                </a:lnTo>
                <a:close/>
              </a:path>
              <a:path w="2600325" h="389889">
                <a:moveTo>
                  <a:pt x="39979" y="16510"/>
                </a:moveTo>
                <a:lnTo>
                  <a:pt x="40373" y="15239"/>
                </a:lnTo>
                <a:lnTo>
                  <a:pt x="24930" y="15239"/>
                </a:lnTo>
                <a:lnTo>
                  <a:pt x="29819" y="11429"/>
                </a:lnTo>
                <a:lnTo>
                  <a:pt x="50812" y="11429"/>
                </a:lnTo>
                <a:lnTo>
                  <a:pt x="47866" y="12700"/>
                </a:lnTo>
                <a:lnTo>
                  <a:pt x="48082" y="12700"/>
                </a:lnTo>
                <a:lnTo>
                  <a:pt x="45199" y="13970"/>
                </a:lnTo>
                <a:lnTo>
                  <a:pt x="45529" y="13970"/>
                </a:lnTo>
                <a:lnTo>
                  <a:pt x="39979" y="16510"/>
                </a:lnTo>
                <a:close/>
              </a:path>
              <a:path w="2600325" h="389889">
                <a:moveTo>
                  <a:pt x="2560154" y="16510"/>
                </a:moveTo>
                <a:lnTo>
                  <a:pt x="2554605" y="13970"/>
                </a:lnTo>
                <a:lnTo>
                  <a:pt x="2554922" y="13970"/>
                </a:lnTo>
                <a:lnTo>
                  <a:pt x="2552039" y="12700"/>
                </a:lnTo>
                <a:lnTo>
                  <a:pt x="2552255" y="12700"/>
                </a:lnTo>
                <a:lnTo>
                  <a:pt x="2549309" y="11429"/>
                </a:lnTo>
                <a:lnTo>
                  <a:pt x="2570302" y="11429"/>
                </a:lnTo>
                <a:lnTo>
                  <a:pt x="2575191" y="15239"/>
                </a:lnTo>
                <a:lnTo>
                  <a:pt x="2559748" y="15239"/>
                </a:lnTo>
                <a:lnTo>
                  <a:pt x="2560154" y="16510"/>
                </a:lnTo>
                <a:close/>
              </a:path>
              <a:path w="2600325" h="389889">
                <a:moveTo>
                  <a:pt x="35140" y="19050"/>
                </a:moveTo>
                <a:lnTo>
                  <a:pt x="20066" y="19050"/>
                </a:lnTo>
                <a:lnTo>
                  <a:pt x="24574" y="15239"/>
                </a:lnTo>
                <a:lnTo>
                  <a:pt x="40373" y="15239"/>
                </a:lnTo>
                <a:lnTo>
                  <a:pt x="35140" y="19050"/>
                </a:lnTo>
                <a:close/>
              </a:path>
              <a:path w="2600325" h="389889">
                <a:moveTo>
                  <a:pt x="2580055" y="19050"/>
                </a:moveTo>
                <a:lnTo>
                  <a:pt x="2564980" y="19050"/>
                </a:lnTo>
                <a:lnTo>
                  <a:pt x="2559748" y="15239"/>
                </a:lnTo>
                <a:lnTo>
                  <a:pt x="2575547" y="15239"/>
                </a:lnTo>
                <a:lnTo>
                  <a:pt x="2580055" y="19050"/>
                </a:lnTo>
                <a:close/>
              </a:path>
              <a:path w="2600325" h="389889">
                <a:moveTo>
                  <a:pt x="19583" y="354329"/>
                </a:moveTo>
                <a:lnTo>
                  <a:pt x="8051" y="354329"/>
                </a:lnTo>
                <a:lnTo>
                  <a:pt x="5232" y="347979"/>
                </a:lnTo>
                <a:lnTo>
                  <a:pt x="4013" y="345439"/>
                </a:lnTo>
                <a:lnTo>
                  <a:pt x="2946" y="341629"/>
                </a:lnTo>
                <a:lnTo>
                  <a:pt x="2032" y="339089"/>
                </a:lnTo>
                <a:lnTo>
                  <a:pt x="1270" y="335279"/>
                </a:lnTo>
                <a:lnTo>
                  <a:pt x="711" y="332739"/>
                </a:lnTo>
                <a:lnTo>
                  <a:pt x="254" y="328929"/>
                </a:lnTo>
                <a:lnTo>
                  <a:pt x="0" y="325120"/>
                </a:lnTo>
                <a:lnTo>
                  <a:pt x="0" y="64770"/>
                </a:lnTo>
                <a:lnTo>
                  <a:pt x="279" y="60960"/>
                </a:lnTo>
                <a:lnTo>
                  <a:pt x="711" y="57150"/>
                </a:lnTo>
                <a:lnTo>
                  <a:pt x="1320" y="53339"/>
                </a:lnTo>
                <a:lnTo>
                  <a:pt x="2095" y="50800"/>
                </a:lnTo>
                <a:lnTo>
                  <a:pt x="3022" y="46989"/>
                </a:lnTo>
                <a:lnTo>
                  <a:pt x="4102" y="44450"/>
                </a:lnTo>
                <a:lnTo>
                  <a:pt x="5232" y="40639"/>
                </a:lnTo>
                <a:lnTo>
                  <a:pt x="8051" y="35560"/>
                </a:lnTo>
                <a:lnTo>
                  <a:pt x="8267" y="34289"/>
                </a:lnTo>
                <a:lnTo>
                  <a:pt x="11442" y="29210"/>
                </a:lnTo>
                <a:lnTo>
                  <a:pt x="11709" y="29210"/>
                </a:lnTo>
                <a:lnTo>
                  <a:pt x="15354" y="24129"/>
                </a:lnTo>
                <a:lnTo>
                  <a:pt x="15646" y="24129"/>
                </a:lnTo>
                <a:lnTo>
                  <a:pt x="19748" y="19050"/>
                </a:lnTo>
                <a:lnTo>
                  <a:pt x="35521" y="19050"/>
                </a:lnTo>
                <a:lnTo>
                  <a:pt x="32262" y="21589"/>
                </a:lnTo>
                <a:lnTo>
                  <a:pt x="30987" y="21589"/>
                </a:lnTo>
                <a:lnTo>
                  <a:pt x="27606" y="25400"/>
                </a:lnTo>
                <a:lnTo>
                  <a:pt x="26797" y="25400"/>
                </a:lnTo>
                <a:lnTo>
                  <a:pt x="22694" y="30479"/>
                </a:lnTo>
                <a:lnTo>
                  <a:pt x="22987" y="30479"/>
                </a:lnTo>
                <a:lnTo>
                  <a:pt x="20243" y="34289"/>
                </a:lnTo>
                <a:lnTo>
                  <a:pt x="19583" y="34289"/>
                </a:lnTo>
                <a:lnTo>
                  <a:pt x="16408" y="39370"/>
                </a:lnTo>
                <a:lnTo>
                  <a:pt x="16624" y="39370"/>
                </a:lnTo>
                <a:lnTo>
                  <a:pt x="13957" y="44450"/>
                </a:lnTo>
                <a:lnTo>
                  <a:pt x="14097" y="44450"/>
                </a:lnTo>
                <a:lnTo>
                  <a:pt x="12954" y="46989"/>
                </a:lnTo>
                <a:lnTo>
                  <a:pt x="12374" y="49529"/>
                </a:lnTo>
                <a:lnTo>
                  <a:pt x="12115" y="49529"/>
                </a:lnTo>
                <a:lnTo>
                  <a:pt x="11252" y="53339"/>
                </a:lnTo>
                <a:lnTo>
                  <a:pt x="10604" y="55879"/>
                </a:lnTo>
                <a:lnTo>
                  <a:pt x="10096" y="58420"/>
                </a:lnTo>
                <a:lnTo>
                  <a:pt x="9863" y="60960"/>
                </a:lnTo>
                <a:lnTo>
                  <a:pt x="9499" y="64770"/>
                </a:lnTo>
                <a:lnTo>
                  <a:pt x="9499" y="325120"/>
                </a:lnTo>
                <a:lnTo>
                  <a:pt x="9753" y="327660"/>
                </a:lnTo>
                <a:lnTo>
                  <a:pt x="10134" y="330200"/>
                </a:lnTo>
                <a:lnTo>
                  <a:pt x="10655" y="334010"/>
                </a:lnTo>
                <a:lnTo>
                  <a:pt x="10841" y="334010"/>
                </a:lnTo>
                <a:lnTo>
                  <a:pt x="11315" y="336550"/>
                </a:lnTo>
                <a:lnTo>
                  <a:pt x="12115" y="339089"/>
                </a:lnTo>
                <a:lnTo>
                  <a:pt x="13042" y="341629"/>
                </a:lnTo>
                <a:lnTo>
                  <a:pt x="14097" y="344170"/>
                </a:lnTo>
                <a:lnTo>
                  <a:pt x="13957" y="344170"/>
                </a:lnTo>
                <a:lnTo>
                  <a:pt x="16624" y="349250"/>
                </a:lnTo>
                <a:lnTo>
                  <a:pt x="16408" y="349250"/>
                </a:lnTo>
                <a:lnTo>
                  <a:pt x="19583" y="354329"/>
                </a:lnTo>
                <a:close/>
              </a:path>
              <a:path w="2600325" h="389889">
                <a:moveTo>
                  <a:pt x="2569489" y="22860"/>
                </a:moveTo>
                <a:lnTo>
                  <a:pt x="2564599" y="19050"/>
                </a:lnTo>
                <a:lnTo>
                  <a:pt x="2580373" y="19050"/>
                </a:lnTo>
                <a:lnTo>
                  <a:pt x="2582424" y="21589"/>
                </a:lnTo>
                <a:lnTo>
                  <a:pt x="2569146" y="21589"/>
                </a:lnTo>
                <a:lnTo>
                  <a:pt x="2569489" y="22860"/>
                </a:lnTo>
                <a:close/>
              </a:path>
              <a:path w="2600325" h="389889">
                <a:moveTo>
                  <a:pt x="30632" y="22860"/>
                </a:moveTo>
                <a:lnTo>
                  <a:pt x="30987" y="21589"/>
                </a:lnTo>
                <a:lnTo>
                  <a:pt x="32262" y="21589"/>
                </a:lnTo>
                <a:lnTo>
                  <a:pt x="30632" y="22860"/>
                </a:lnTo>
                <a:close/>
              </a:path>
              <a:path w="2600325" h="389889">
                <a:moveTo>
                  <a:pt x="2573655" y="26670"/>
                </a:moveTo>
                <a:lnTo>
                  <a:pt x="2569146" y="21589"/>
                </a:lnTo>
                <a:lnTo>
                  <a:pt x="2582424" y="21589"/>
                </a:lnTo>
                <a:lnTo>
                  <a:pt x="2584475" y="24129"/>
                </a:lnTo>
                <a:lnTo>
                  <a:pt x="2584767" y="24129"/>
                </a:lnTo>
                <a:lnTo>
                  <a:pt x="2585681" y="25400"/>
                </a:lnTo>
                <a:lnTo>
                  <a:pt x="2573324" y="25400"/>
                </a:lnTo>
                <a:lnTo>
                  <a:pt x="2573655" y="26670"/>
                </a:lnTo>
                <a:close/>
              </a:path>
              <a:path w="2600325" h="389889">
                <a:moveTo>
                  <a:pt x="26479" y="26670"/>
                </a:moveTo>
                <a:lnTo>
                  <a:pt x="26797" y="25400"/>
                </a:lnTo>
                <a:lnTo>
                  <a:pt x="27606" y="25400"/>
                </a:lnTo>
                <a:lnTo>
                  <a:pt x="26479" y="26670"/>
                </a:lnTo>
                <a:close/>
              </a:path>
              <a:path w="2600325" h="389889">
                <a:moveTo>
                  <a:pt x="2580792" y="35560"/>
                </a:moveTo>
                <a:lnTo>
                  <a:pt x="2577134" y="30479"/>
                </a:lnTo>
                <a:lnTo>
                  <a:pt x="2577426" y="30479"/>
                </a:lnTo>
                <a:lnTo>
                  <a:pt x="2573324" y="25400"/>
                </a:lnTo>
                <a:lnTo>
                  <a:pt x="2585681" y="25400"/>
                </a:lnTo>
                <a:lnTo>
                  <a:pt x="2588425" y="29210"/>
                </a:lnTo>
                <a:lnTo>
                  <a:pt x="2588679" y="29210"/>
                </a:lnTo>
                <a:lnTo>
                  <a:pt x="2591854" y="34289"/>
                </a:lnTo>
                <a:lnTo>
                  <a:pt x="2580538" y="34289"/>
                </a:lnTo>
                <a:lnTo>
                  <a:pt x="2580792" y="35560"/>
                </a:lnTo>
                <a:close/>
              </a:path>
              <a:path w="2600325" h="389889">
                <a:moveTo>
                  <a:pt x="19329" y="35560"/>
                </a:moveTo>
                <a:lnTo>
                  <a:pt x="19583" y="34289"/>
                </a:lnTo>
                <a:lnTo>
                  <a:pt x="20243" y="34289"/>
                </a:lnTo>
                <a:lnTo>
                  <a:pt x="19329" y="35560"/>
                </a:lnTo>
                <a:close/>
              </a:path>
              <a:path w="2600325" h="389889">
                <a:moveTo>
                  <a:pt x="2588082" y="50800"/>
                </a:moveTo>
                <a:lnTo>
                  <a:pt x="2587091" y="46989"/>
                </a:lnTo>
                <a:lnTo>
                  <a:pt x="2586024" y="44450"/>
                </a:lnTo>
                <a:lnTo>
                  <a:pt x="2586177" y="44450"/>
                </a:lnTo>
                <a:lnTo>
                  <a:pt x="2583497" y="39370"/>
                </a:lnTo>
                <a:lnTo>
                  <a:pt x="2583713" y="39370"/>
                </a:lnTo>
                <a:lnTo>
                  <a:pt x="2580538" y="34289"/>
                </a:lnTo>
                <a:lnTo>
                  <a:pt x="2591854" y="34289"/>
                </a:lnTo>
                <a:lnTo>
                  <a:pt x="2592082" y="35560"/>
                </a:lnTo>
                <a:lnTo>
                  <a:pt x="2594889" y="40639"/>
                </a:lnTo>
                <a:lnTo>
                  <a:pt x="2596108" y="44450"/>
                </a:lnTo>
                <a:lnTo>
                  <a:pt x="2597175" y="46989"/>
                </a:lnTo>
                <a:lnTo>
                  <a:pt x="2597751" y="49529"/>
                </a:lnTo>
                <a:lnTo>
                  <a:pt x="2588018" y="49529"/>
                </a:lnTo>
                <a:lnTo>
                  <a:pt x="2588082" y="50800"/>
                </a:lnTo>
                <a:close/>
              </a:path>
              <a:path w="2600325" h="389889">
                <a:moveTo>
                  <a:pt x="12039" y="50800"/>
                </a:moveTo>
                <a:lnTo>
                  <a:pt x="12115" y="49529"/>
                </a:lnTo>
                <a:lnTo>
                  <a:pt x="12374" y="49529"/>
                </a:lnTo>
                <a:lnTo>
                  <a:pt x="12039" y="50800"/>
                </a:lnTo>
                <a:close/>
              </a:path>
              <a:path w="2600325" h="389889">
                <a:moveTo>
                  <a:pt x="2599105" y="334010"/>
                </a:moveTo>
                <a:lnTo>
                  <a:pt x="2589479" y="334010"/>
                </a:lnTo>
                <a:lnTo>
                  <a:pt x="2590025" y="330200"/>
                </a:lnTo>
                <a:lnTo>
                  <a:pt x="2590393" y="327660"/>
                </a:lnTo>
                <a:lnTo>
                  <a:pt x="2590622" y="325120"/>
                </a:lnTo>
                <a:lnTo>
                  <a:pt x="2590609" y="64770"/>
                </a:lnTo>
                <a:lnTo>
                  <a:pt x="2590380" y="60960"/>
                </a:lnTo>
                <a:lnTo>
                  <a:pt x="2589999" y="58420"/>
                </a:lnTo>
                <a:lnTo>
                  <a:pt x="2589479" y="55879"/>
                </a:lnTo>
                <a:lnTo>
                  <a:pt x="2588806" y="53339"/>
                </a:lnTo>
                <a:lnTo>
                  <a:pt x="2588018" y="49529"/>
                </a:lnTo>
                <a:lnTo>
                  <a:pt x="2597751" y="49529"/>
                </a:lnTo>
                <a:lnTo>
                  <a:pt x="2598851" y="54610"/>
                </a:lnTo>
                <a:lnTo>
                  <a:pt x="2599448" y="57150"/>
                </a:lnTo>
                <a:lnTo>
                  <a:pt x="2599867" y="60960"/>
                </a:lnTo>
                <a:lnTo>
                  <a:pt x="2600134" y="64770"/>
                </a:lnTo>
                <a:lnTo>
                  <a:pt x="2600121" y="325120"/>
                </a:lnTo>
                <a:lnTo>
                  <a:pt x="2599842" y="328929"/>
                </a:lnTo>
                <a:lnTo>
                  <a:pt x="2599410" y="332739"/>
                </a:lnTo>
                <a:lnTo>
                  <a:pt x="2599105" y="334010"/>
                </a:lnTo>
                <a:close/>
              </a:path>
              <a:path w="2600325" h="389889">
                <a:moveTo>
                  <a:pt x="9728" y="62229"/>
                </a:moveTo>
                <a:lnTo>
                  <a:pt x="9753" y="60960"/>
                </a:lnTo>
                <a:lnTo>
                  <a:pt x="9728" y="62229"/>
                </a:lnTo>
                <a:close/>
              </a:path>
              <a:path w="2600325" h="389889">
                <a:moveTo>
                  <a:pt x="2590393" y="62229"/>
                </a:moveTo>
                <a:lnTo>
                  <a:pt x="2590262" y="60960"/>
                </a:lnTo>
                <a:lnTo>
                  <a:pt x="2590393" y="62229"/>
                </a:lnTo>
                <a:close/>
              </a:path>
              <a:path w="2600325" h="389889">
                <a:moveTo>
                  <a:pt x="10841" y="334010"/>
                </a:moveTo>
                <a:lnTo>
                  <a:pt x="10655" y="334010"/>
                </a:lnTo>
                <a:lnTo>
                  <a:pt x="10604" y="332739"/>
                </a:lnTo>
                <a:lnTo>
                  <a:pt x="10841" y="334010"/>
                </a:lnTo>
                <a:close/>
              </a:path>
              <a:path w="2600325" h="389889">
                <a:moveTo>
                  <a:pt x="2592082" y="354329"/>
                </a:moveTo>
                <a:lnTo>
                  <a:pt x="2580538" y="354329"/>
                </a:lnTo>
                <a:lnTo>
                  <a:pt x="2583713" y="349250"/>
                </a:lnTo>
                <a:lnTo>
                  <a:pt x="2583497" y="349250"/>
                </a:lnTo>
                <a:lnTo>
                  <a:pt x="2586177" y="344170"/>
                </a:lnTo>
                <a:lnTo>
                  <a:pt x="2586024" y="344170"/>
                </a:lnTo>
                <a:lnTo>
                  <a:pt x="2587167" y="341629"/>
                </a:lnTo>
                <a:lnTo>
                  <a:pt x="2588082" y="339089"/>
                </a:lnTo>
                <a:lnTo>
                  <a:pt x="2588869" y="336550"/>
                </a:lnTo>
                <a:lnTo>
                  <a:pt x="2589517" y="332739"/>
                </a:lnTo>
                <a:lnTo>
                  <a:pt x="2589479" y="334010"/>
                </a:lnTo>
                <a:lnTo>
                  <a:pt x="2599105" y="334010"/>
                </a:lnTo>
                <a:lnTo>
                  <a:pt x="2598801" y="335279"/>
                </a:lnTo>
                <a:lnTo>
                  <a:pt x="2598039" y="339089"/>
                </a:lnTo>
                <a:lnTo>
                  <a:pt x="2597111" y="341629"/>
                </a:lnTo>
                <a:lnTo>
                  <a:pt x="2596032" y="345439"/>
                </a:lnTo>
                <a:lnTo>
                  <a:pt x="2594749" y="347979"/>
                </a:lnTo>
                <a:lnTo>
                  <a:pt x="2592082" y="354329"/>
                </a:lnTo>
                <a:close/>
              </a:path>
              <a:path w="2600325" h="389889">
                <a:moveTo>
                  <a:pt x="22987" y="359410"/>
                </a:moveTo>
                <a:lnTo>
                  <a:pt x="11442" y="359410"/>
                </a:lnTo>
                <a:lnTo>
                  <a:pt x="8267" y="354329"/>
                </a:lnTo>
                <a:lnTo>
                  <a:pt x="19329" y="354329"/>
                </a:lnTo>
                <a:lnTo>
                  <a:pt x="22987" y="359410"/>
                </a:lnTo>
                <a:close/>
              </a:path>
              <a:path w="2600325" h="389889">
                <a:moveTo>
                  <a:pt x="2588679" y="359410"/>
                </a:moveTo>
                <a:lnTo>
                  <a:pt x="2577134" y="359410"/>
                </a:lnTo>
                <a:lnTo>
                  <a:pt x="2580792" y="354329"/>
                </a:lnTo>
                <a:lnTo>
                  <a:pt x="2591854" y="354329"/>
                </a:lnTo>
                <a:lnTo>
                  <a:pt x="2588679" y="359410"/>
                </a:lnTo>
                <a:close/>
              </a:path>
              <a:path w="2600325" h="389889">
                <a:moveTo>
                  <a:pt x="53606" y="378460"/>
                </a:moveTo>
                <a:lnTo>
                  <a:pt x="29819" y="378460"/>
                </a:lnTo>
                <a:lnTo>
                  <a:pt x="24930" y="374650"/>
                </a:lnTo>
                <a:lnTo>
                  <a:pt x="24574" y="374650"/>
                </a:lnTo>
                <a:lnTo>
                  <a:pt x="20066" y="369570"/>
                </a:lnTo>
                <a:lnTo>
                  <a:pt x="19748" y="369570"/>
                </a:lnTo>
                <a:lnTo>
                  <a:pt x="15646" y="365760"/>
                </a:lnTo>
                <a:lnTo>
                  <a:pt x="15354" y="364489"/>
                </a:lnTo>
                <a:lnTo>
                  <a:pt x="11709" y="359410"/>
                </a:lnTo>
                <a:lnTo>
                  <a:pt x="22694" y="359410"/>
                </a:lnTo>
                <a:lnTo>
                  <a:pt x="26797" y="363220"/>
                </a:lnTo>
                <a:lnTo>
                  <a:pt x="26479" y="363220"/>
                </a:lnTo>
                <a:lnTo>
                  <a:pt x="30987" y="367029"/>
                </a:lnTo>
                <a:lnTo>
                  <a:pt x="30632" y="367029"/>
                </a:lnTo>
                <a:lnTo>
                  <a:pt x="35521" y="370839"/>
                </a:lnTo>
                <a:lnTo>
                  <a:pt x="35140" y="370839"/>
                </a:lnTo>
                <a:lnTo>
                  <a:pt x="40373" y="373379"/>
                </a:lnTo>
                <a:lnTo>
                  <a:pt x="39979" y="373379"/>
                </a:lnTo>
                <a:lnTo>
                  <a:pt x="45529" y="375920"/>
                </a:lnTo>
                <a:lnTo>
                  <a:pt x="45199" y="375920"/>
                </a:lnTo>
                <a:lnTo>
                  <a:pt x="48082" y="377189"/>
                </a:lnTo>
                <a:lnTo>
                  <a:pt x="50596" y="377189"/>
                </a:lnTo>
                <a:lnTo>
                  <a:pt x="53606" y="378460"/>
                </a:lnTo>
                <a:close/>
              </a:path>
              <a:path w="2600325" h="389889">
                <a:moveTo>
                  <a:pt x="2570302" y="378460"/>
                </a:moveTo>
                <a:lnTo>
                  <a:pt x="2546515" y="378460"/>
                </a:lnTo>
                <a:lnTo>
                  <a:pt x="2549537" y="377189"/>
                </a:lnTo>
                <a:lnTo>
                  <a:pt x="2552039" y="377189"/>
                </a:lnTo>
                <a:lnTo>
                  <a:pt x="2554922" y="375920"/>
                </a:lnTo>
                <a:lnTo>
                  <a:pt x="2554605" y="375920"/>
                </a:lnTo>
                <a:lnTo>
                  <a:pt x="2560154" y="373379"/>
                </a:lnTo>
                <a:lnTo>
                  <a:pt x="2559748" y="373379"/>
                </a:lnTo>
                <a:lnTo>
                  <a:pt x="2564980" y="370839"/>
                </a:lnTo>
                <a:lnTo>
                  <a:pt x="2564599" y="370839"/>
                </a:lnTo>
                <a:lnTo>
                  <a:pt x="2569489" y="367029"/>
                </a:lnTo>
                <a:lnTo>
                  <a:pt x="2569146" y="367029"/>
                </a:lnTo>
                <a:lnTo>
                  <a:pt x="2573655" y="363220"/>
                </a:lnTo>
                <a:lnTo>
                  <a:pt x="2573324" y="363220"/>
                </a:lnTo>
                <a:lnTo>
                  <a:pt x="2577426" y="359410"/>
                </a:lnTo>
                <a:lnTo>
                  <a:pt x="2588425" y="359410"/>
                </a:lnTo>
                <a:lnTo>
                  <a:pt x="2584767" y="364489"/>
                </a:lnTo>
                <a:lnTo>
                  <a:pt x="2584475" y="365760"/>
                </a:lnTo>
                <a:lnTo>
                  <a:pt x="2580373" y="369570"/>
                </a:lnTo>
                <a:lnTo>
                  <a:pt x="2580055" y="369570"/>
                </a:lnTo>
                <a:lnTo>
                  <a:pt x="2575547" y="374650"/>
                </a:lnTo>
                <a:lnTo>
                  <a:pt x="2575191" y="374650"/>
                </a:lnTo>
                <a:lnTo>
                  <a:pt x="2570302" y="378460"/>
                </a:lnTo>
                <a:close/>
              </a:path>
              <a:path w="2600325" h="389889">
                <a:moveTo>
                  <a:pt x="2552128" y="387350"/>
                </a:moveTo>
                <a:lnTo>
                  <a:pt x="47764" y="387350"/>
                </a:lnTo>
                <a:lnTo>
                  <a:pt x="44589" y="386079"/>
                </a:lnTo>
                <a:lnTo>
                  <a:pt x="35839" y="382270"/>
                </a:lnTo>
                <a:lnTo>
                  <a:pt x="35433" y="381000"/>
                </a:lnTo>
                <a:lnTo>
                  <a:pt x="30200" y="378460"/>
                </a:lnTo>
                <a:lnTo>
                  <a:pt x="53378" y="378460"/>
                </a:lnTo>
                <a:lnTo>
                  <a:pt x="56451" y="379729"/>
                </a:lnTo>
                <a:lnTo>
                  <a:pt x="65024" y="379729"/>
                </a:lnTo>
                <a:lnTo>
                  <a:pt x="68300" y="381000"/>
                </a:lnTo>
                <a:lnTo>
                  <a:pt x="2564688" y="381000"/>
                </a:lnTo>
                <a:lnTo>
                  <a:pt x="2564282" y="382270"/>
                </a:lnTo>
                <a:lnTo>
                  <a:pt x="2558415" y="384810"/>
                </a:lnTo>
                <a:lnTo>
                  <a:pt x="2555316" y="386079"/>
                </a:lnTo>
                <a:lnTo>
                  <a:pt x="2552128" y="387350"/>
                </a:lnTo>
                <a:close/>
              </a:path>
              <a:path w="2600325" h="389889">
                <a:moveTo>
                  <a:pt x="2564688" y="381000"/>
                </a:moveTo>
                <a:lnTo>
                  <a:pt x="2531833" y="381000"/>
                </a:lnTo>
                <a:lnTo>
                  <a:pt x="2535097" y="379729"/>
                </a:lnTo>
                <a:lnTo>
                  <a:pt x="2543683" y="379729"/>
                </a:lnTo>
                <a:lnTo>
                  <a:pt x="2546743" y="378460"/>
                </a:lnTo>
                <a:lnTo>
                  <a:pt x="2569921" y="378460"/>
                </a:lnTo>
                <a:lnTo>
                  <a:pt x="2564688" y="381000"/>
                </a:lnTo>
                <a:close/>
              </a:path>
              <a:path w="2600325" h="389889">
                <a:moveTo>
                  <a:pt x="2545588" y="388620"/>
                </a:moveTo>
                <a:lnTo>
                  <a:pt x="54305" y="388620"/>
                </a:lnTo>
                <a:lnTo>
                  <a:pt x="51003" y="387350"/>
                </a:lnTo>
                <a:lnTo>
                  <a:pt x="2548890" y="387350"/>
                </a:lnTo>
                <a:lnTo>
                  <a:pt x="2545588" y="388620"/>
                </a:lnTo>
                <a:close/>
              </a:path>
              <a:path w="2600325" h="389889">
                <a:moveTo>
                  <a:pt x="2538806" y="389889"/>
                </a:moveTo>
                <a:lnTo>
                  <a:pt x="61087" y="389889"/>
                </a:lnTo>
                <a:lnTo>
                  <a:pt x="57670" y="388620"/>
                </a:lnTo>
                <a:lnTo>
                  <a:pt x="2542463" y="388620"/>
                </a:lnTo>
                <a:lnTo>
                  <a:pt x="2538806" y="3898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65473" y="5191303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夏晖中国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720210" y="4370070"/>
            <a:ext cx="380618" cy="228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16083" y="4366259"/>
            <a:ext cx="388620" cy="234950"/>
          </a:xfrm>
          <a:custGeom>
            <a:avLst/>
            <a:gdLst/>
            <a:ahLst/>
            <a:cxnLst/>
            <a:rect l="l" t="t" r="r" b="b"/>
            <a:pathLst>
              <a:path w="388620" h="234950">
                <a:moveTo>
                  <a:pt x="223608" y="1270"/>
                </a:moveTo>
                <a:lnTo>
                  <a:pt x="164884" y="1270"/>
                </a:lnTo>
                <a:lnTo>
                  <a:pt x="174536" y="0"/>
                </a:lnTo>
                <a:lnTo>
                  <a:pt x="213956" y="0"/>
                </a:lnTo>
                <a:lnTo>
                  <a:pt x="223608" y="1270"/>
                </a:lnTo>
                <a:close/>
              </a:path>
              <a:path w="388620" h="234950">
                <a:moveTo>
                  <a:pt x="233108" y="233679"/>
                </a:moveTo>
                <a:lnTo>
                  <a:pt x="155384" y="233679"/>
                </a:lnTo>
                <a:lnTo>
                  <a:pt x="146050" y="232410"/>
                </a:lnTo>
                <a:lnTo>
                  <a:pt x="136893" y="229870"/>
                </a:lnTo>
                <a:lnTo>
                  <a:pt x="127898" y="228591"/>
                </a:lnTo>
                <a:lnTo>
                  <a:pt x="119151" y="226060"/>
                </a:lnTo>
                <a:lnTo>
                  <a:pt x="110604" y="224789"/>
                </a:lnTo>
                <a:lnTo>
                  <a:pt x="102260" y="220979"/>
                </a:lnTo>
                <a:lnTo>
                  <a:pt x="94157" y="218439"/>
                </a:lnTo>
                <a:lnTo>
                  <a:pt x="86309" y="215900"/>
                </a:lnTo>
                <a:lnTo>
                  <a:pt x="78701" y="212089"/>
                </a:lnTo>
                <a:lnTo>
                  <a:pt x="71374" y="209550"/>
                </a:lnTo>
                <a:lnTo>
                  <a:pt x="64338" y="205739"/>
                </a:lnTo>
                <a:lnTo>
                  <a:pt x="57581" y="201929"/>
                </a:lnTo>
                <a:lnTo>
                  <a:pt x="51130" y="198120"/>
                </a:lnTo>
                <a:lnTo>
                  <a:pt x="45008" y="193039"/>
                </a:lnTo>
                <a:lnTo>
                  <a:pt x="39204" y="189229"/>
                </a:lnTo>
                <a:lnTo>
                  <a:pt x="12052" y="158750"/>
                </a:lnTo>
                <a:lnTo>
                  <a:pt x="6235" y="147320"/>
                </a:lnTo>
                <a:lnTo>
                  <a:pt x="4013" y="142239"/>
                </a:lnTo>
                <a:lnTo>
                  <a:pt x="2247" y="135889"/>
                </a:lnTo>
                <a:lnTo>
                  <a:pt x="965" y="129539"/>
                </a:lnTo>
                <a:lnTo>
                  <a:pt x="203" y="123189"/>
                </a:lnTo>
                <a:lnTo>
                  <a:pt x="0" y="120650"/>
                </a:lnTo>
                <a:lnTo>
                  <a:pt x="0" y="114300"/>
                </a:lnTo>
                <a:lnTo>
                  <a:pt x="6235" y="87629"/>
                </a:lnTo>
                <a:lnTo>
                  <a:pt x="8928" y="81279"/>
                </a:lnTo>
                <a:lnTo>
                  <a:pt x="33743" y="50800"/>
                </a:lnTo>
                <a:lnTo>
                  <a:pt x="45008" y="41910"/>
                </a:lnTo>
                <a:lnTo>
                  <a:pt x="51130" y="36829"/>
                </a:lnTo>
                <a:lnTo>
                  <a:pt x="57581" y="33020"/>
                </a:lnTo>
                <a:lnTo>
                  <a:pt x="64338" y="29210"/>
                </a:lnTo>
                <a:lnTo>
                  <a:pt x="71374" y="25400"/>
                </a:lnTo>
                <a:lnTo>
                  <a:pt x="78701" y="22860"/>
                </a:lnTo>
                <a:lnTo>
                  <a:pt x="86309" y="19050"/>
                </a:lnTo>
                <a:lnTo>
                  <a:pt x="94157" y="16510"/>
                </a:lnTo>
                <a:lnTo>
                  <a:pt x="102260" y="13970"/>
                </a:lnTo>
                <a:lnTo>
                  <a:pt x="110604" y="10160"/>
                </a:lnTo>
                <a:lnTo>
                  <a:pt x="119151" y="8889"/>
                </a:lnTo>
                <a:lnTo>
                  <a:pt x="127927" y="6350"/>
                </a:lnTo>
                <a:lnTo>
                  <a:pt x="136893" y="5079"/>
                </a:lnTo>
                <a:lnTo>
                  <a:pt x="146050" y="2539"/>
                </a:lnTo>
                <a:lnTo>
                  <a:pt x="155384" y="1270"/>
                </a:lnTo>
                <a:lnTo>
                  <a:pt x="233108" y="1270"/>
                </a:lnTo>
                <a:lnTo>
                  <a:pt x="242430" y="2539"/>
                </a:lnTo>
                <a:lnTo>
                  <a:pt x="251599" y="5079"/>
                </a:lnTo>
                <a:lnTo>
                  <a:pt x="260565" y="6350"/>
                </a:lnTo>
                <a:lnTo>
                  <a:pt x="194182" y="6350"/>
                </a:lnTo>
                <a:lnTo>
                  <a:pt x="184505" y="7620"/>
                </a:lnTo>
                <a:lnTo>
                  <a:pt x="175056" y="7620"/>
                </a:lnTo>
                <a:lnTo>
                  <a:pt x="165519" y="8889"/>
                </a:lnTo>
                <a:lnTo>
                  <a:pt x="156375" y="8889"/>
                </a:lnTo>
                <a:lnTo>
                  <a:pt x="147154" y="10160"/>
                </a:lnTo>
                <a:lnTo>
                  <a:pt x="142760" y="11429"/>
                </a:lnTo>
                <a:lnTo>
                  <a:pt x="138353" y="11429"/>
                </a:lnTo>
                <a:lnTo>
                  <a:pt x="129501" y="13970"/>
                </a:lnTo>
                <a:lnTo>
                  <a:pt x="120967" y="15239"/>
                </a:lnTo>
                <a:lnTo>
                  <a:pt x="112649" y="17779"/>
                </a:lnTo>
                <a:lnTo>
                  <a:pt x="104559" y="20320"/>
                </a:lnTo>
                <a:lnTo>
                  <a:pt x="96710" y="22860"/>
                </a:lnTo>
                <a:lnTo>
                  <a:pt x="89103" y="26670"/>
                </a:lnTo>
                <a:lnTo>
                  <a:pt x="81762" y="29210"/>
                </a:lnTo>
                <a:lnTo>
                  <a:pt x="74701" y="33020"/>
                </a:lnTo>
                <a:lnTo>
                  <a:pt x="70222" y="35560"/>
                </a:lnTo>
                <a:lnTo>
                  <a:pt x="68046" y="35560"/>
                </a:lnTo>
                <a:lnTo>
                  <a:pt x="61429" y="39370"/>
                </a:lnTo>
                <a:lnTo>
                  <a:pt x="61569" y="39370"/>
                </a:lnTo>
                <a:lnTo>
                  <a:pt x="56845" y="43179"/>
                </a:lnTo>
                <a:lnTo>
                  <a:pt x="55410" y="43179"/>
                </a:lnTo>
                <a:lnTo>
                  <a:pt x="49415" y="48260"/>
                </a:lnTo>
                <a:lnTo>
                  <a:pt x="49555" y="48260"/>
                </a:lnTo>
                <a:lnTo>
                  <a:pt x="43903" y="52070"/>
                </a:lnTo>
                <a:lnTo>
                  <a:pt x="44043" y="52070"/>
                </a:lnTo>
                <a:lnTo>
                  <a:pt x="38734" y="55879"/>
                </a:lnTo>
                <a:lnTo>
                  <a:pt x="38887" y="55879"/>
                </a:lnTo>
                <a:lnTo>
                  <a:pt x="33934" y="60960"/>
                </a:lnTo>
                <a:lnTo>
                  <a:pt x="34074" y="60960"/>
                </a:lnTo>
                <a:lnTo>
                  <a:pt x="29489" y="66039"/>
                </a:lnTo>
                <a:lnTo>
                  <a:pt x="29641" y="66039"/>
                </a:lnTo>
                <a:lnTo>
                  <a:pt x="25425" y="69850"/>
                </a:lnTo>
                <a:lnTo>
                  <a:pt x="25577" y="69850"/>
                </a:lnTo>
                <a:lnTo>
                  <a:pt x="21755" y="74929"/>
                </a:lnTo>
                <a:lnTo>
                  <a:pt x="21894" y="74929"/>
                </a:lnTo>
                <a:lnTo>
                  <a:pt x="18491" y="80010"/>
                </a:lnTo>
                <a:lnTo>
                  <a:pt x="18630" y="80010"/>
                </a:lnTo>
                <a:lnTo>
                  <a:pt x="15633" y="85089"/>
                </a:lnTo>
                <a:lnTo>
                  <a:pt x="13182" y="90170"/>
                </a:lnTo>
                <a:lnTo>
                  <a:pt x="11175" y="95250"/>
                </a:lnTo>
                <a:lnTo>
                  <a:pt x="9923" y="100329"/>
                </a:lnTo>
                <a:lnTo>
                  <a:pt x="9664" y="100329"/>
                </a:lnTo>
                <a:lnTo>
                  <a:pt x="8458" y="106679"/>
                </a:lnTo>
                <a:lnTo>
                  <a:pt x="7772" y="111760"/>
                </a:lnTo>
                <a:lnTo>
                  <a:pt x="7607" y="114300"/>
                </a:lnTo>
                <a:lnTo>
                  <a:pt x="7556" y="116839"/>
                </a:lnTo>
                <a:lnTo>
                  <a:pt x="7607" y="120650"/>
                </a:lnTo>
                <a:lnTo>
                  <a:pt x="7797" y="123189"/>
                </a:lnTo>
                <a:lnTo>
                  <a:pt x="8508" y="128270"/>
                </a:lnTo>
                <a:lnTo>
                  <a:pt x="9664" y="134620"/>
                </a:lnTo>
                <a:lnTo>
                  <a:pt x="9923" y="134620"/>
                </a:lnTo>
                <a:lnTo>
                  <a:pt x="11264" y="139700"/>
                </a:lnTo>
                <a:lnTo>
                  <a:pt x="13296" y="144779"/>
                </a:lnTo>
                <a:lnTo>
                  <a:pt x="15760" y="149860"/>
                </a:lnTo>
                <a:lnTo>
                  <a:pt x="18630" y="154939"/>
                </a:lnTo>
                <a:lnTo>
                  <a:pt x="18491" y="154939"/>
                </a:lnTo>
                <a:lnTo>
                  <a:pt x="21894" y="160020"/>
                </a:lnTo>
                <a:lnTo>
                  <a:pt x="21755" y="160020"/>
                </a:lnTo>
                <a:lnTo>
                  <a:pt x="25577" y="165100"/>
                </a:lnTo>
                <a:lnTo>
                  <a:pt x="25425" y="165100"/>
                </a:lnTo>
                <a:lnTo>
                  <a:pt x="29641" y="168910"/>
                </a:lnTo>
                <a:lnTo>
                  <a:pt x="29489" y="168910"/>
                </a:lnTo>
                <a:lnTo>
                  <a:pt x="34074" y="173989"/>
                </a:lnTo>
                <a:lnTo>
                  <a:pt x="33934" y="173989"/>
                </a:lnTo>
                <a:lnTo>
                  <a:pt x="38887" y="179070"/>
                </a:lnTo>
                <a:lnTo>
                  <a:pt x="38734" y="179070"/>
                </a:lnTo>
                <a:lnTo>
                  <a:pt x="44043" y="182879"/>
                </a:lnTo>
                <a:lnTo>
                  <a:pt x="43903" y="182879"/>
                </a:lnTo>
                <a:lnTo>
                  <a:pt x="49555" y="186689"/>
                </a:lnTo>
                <a:lnTo>
                  <a:pt x="49415" y="186689"/>
                </a:lnTo>
                <a:lnTo>
                  <a:pt x="55410" y="191770"/>
                </a:lnTo>
                <a:lnTo>
                  <a:pt x="56845" y="191770"/>
                </a:lnTo>
                <a:lnTo>
                  <a:pt x="61569" y="195579"/>
                </a:lnTo>
                <a:lnTo>
                  <a:pt x="61429" y="195579"/>
                </a:lnTo>
                <a:lnTo>
                  <a:pt x="68046" y="199389"/>
                </a:lnTo>
                <a:lnTo>
                  <a:pt x="70222" y="199389"/>
                </a:lnTo>
                <a:lnTo>
                  <a:pt x="74828" y="201929"/>
                </a:lnTo>
                <a:lnTo>
                  <a:pt x="81889" y="205739"/>
                </a:lnTo>
                <a:lnTo>
                  <a:pt x="89230" y="208279"/>
                </a:lnTo>
                <a:lnTo>
                  <a:pt x="96837" y="212089"/>
                </a:lnTo>
                <a:lnTo>
                  <a:pt x="104686" y="214629"/>
                </a:lnTo>
                <a:lnTo>
                  <a:pt x="112775" y="217170"/>
                </a:lnTo>
                <a:lnTo>
                  <a:pt x="121094" y="219710"/>
                </a:lnTo>
                <a:lnTo>
                  <a:pt x="129628" y="220979"/>
                </a:lnTo>
                <a:lnTo>
                  <a:pt x="138353" y="223520"/>
                </a:lnTo>
                <a:lnTo>
                  <a:pt x="142760" y="223520"/>
                </a:lnTo>
                <a:lnTo>
                  <a:pt x="147281" y="224789"/>
                </a:lnTo>
                <a:lnTo>
                  <a:pt x="156375" y="226060"/>
                </a:lnTo>
                <a:lnTo>
                  <a:pt x="165519" y="226060"/>
                </a:lnTo>
                <a:lnTo>
                  <a:pt x="175056" y="227329"/>
                </a:lnTo>
                <a:lnTo>
                  <a:pt x="184505" y="227329"/>
                </a:lnTo>
                <a:lnTo>
                  <a:pt x="194246" y="228591"/>
                </a:lnTo>
                <a:lnTo>
                  <a:pt x="260565" y="228600"/>
                </a:lnTo>
                <a:lnTo>
                  <a:pt x="251599" y="229870"/>
                </a:lnTo>
                <a:lnTo>
                  <a:pt x="242430" y="232410"/>
                </a:lnTo>
                <a:lnTo>
                  <a:pt x="233108" y="233679"/>
                </a:lnTo>
                <a:close/>
              </a:path>
              <a:path w="388620" h="234950">
                <a:moveTo>
                  <a:pt x="194246" y="6358"/>
                </a:moveTo>
                <a:close/>
              </a:path>
              <a:path w="388620" h="234950">
                <a:moveTo>
                  <a:pt x="250253" y="12700"/>
                </a:moveTo>
                <a:lnTo>
                  <a:pt x="241211" y="10160"/>
                </a:lnTo>
                <a:lnTo>
                  <a:pt x="232117" y="8889"/>
                </a:lnTo>
                <a:lnTo>
                  <a:pt x="222973" y="8889"/>
                </a:lnTo>
                <a:lnTo>
                  <a:pt x="213436" y="7620"/>
                </a:lnTo>
                <a:lnTo>
                  <a:pt x="203987" y="7620"/>
                </a:lnTo>
                <a:lnTo>
                  <a:pt x="194246" y="6358"/>
                </a:lnTo>
                <a:lnTo>
                  <a:pt x="260594" y="6358"/>
                </a:lnTo>
                <a:lnTo>
                  <a:pt x="269328" y="8889"/>
                </a:lnTo>
                <a:lnTo>
                  <a:pt x="277888" y="10160"/>
                </a:lnTo>
                <a:lnTo>
                  <a:pt x="280669" y="11429"/>
                </a:lnTo>
                <a:lnTo>
                  <a:pt x="250139" y="11429"/>
                </a:lnTo>
                <a:lnTo>
                  <a:pt x="250253" y="12700"/>
                </a:lnTo>
                <a:close/>
              </a:path>
              <a:path w="388620" h="234950">
                <a:moveTo>
                  <a:pt x="138239" y="12700"/>
                </a:moveTo>
                <a:lnTo>
                  <a:pt x="138353" y="11429"/>
                </a:lnTo>
                <a:lnTo>
                  <a:pt x="142760" y="11429"/>
                </a:lnTo>
                <a:lnTo>
                  <a:pt x="138239" y="12700"/>
                </a:lnTo>
                <a:close/>
              </a:path>
              <a:path w="388620" h="234950">
                <a:moveTo>
                  <a:pt x="320573" y="36829"/>
                </a:moveTo>
                <a:lnTo>
                  <a:pt x="313664" y="33020"/>
                </a:lnTo>
                <a:lnTo>
                  <a:pt x="306603" y="29210"/>
                </a:lnTo>
                <a:lnTo>
                  <a:pt x="299262" y="26670"/>
                </a:lnTo>
                <a:lnTo>
                  <a:pt x="291655" y="22860"/>
                </a:lnTo>
                <a:lnTo>
                  <a:pt x="283806" y="20320"/>
                </a:lnTo>
                <a:lnTo>
                  <a:pt x="275716" y="17779"/>
                </a:lnTo>
                <a:lnTo>
                  <a:pt x="267398" y="15239"/>
                </a:lnTo>
                <a:lnTo>
                  <a:pt x="258864" y="13970"/>
                </a:lnTo>
                <a:lnTo>
                  <a:pt x="250139" y="11429"/>
                </a:lnTo>
                <a:lnTo>
                  <a:pt x="280669" y="11429"/>
                </a:lnTo>
                <a:lnTo>
                  <a:pt x="286232" y="13970"/>
                </a:lnTo>
                <a:lnTo>
                  <a:pt x="294335" y="16510"/>
                </a:lnTo>
                <a:lnTo>
                  <a:pt x="302183" y="19050"/>
                </a:lnTo>
                <a:lnTo>
                  <a:pt x="309791" y="22860"/>
                </a:lnTo>
                <a:lnTo>
                  <a:pt x="317118" y="25400"/>
                </a:lnTo>
                <a:lnTo>
                  <a:pt x="324154" y="29210"/>
                </a:lnTo>
                <a:lnTo>
                  <a:pt x="330911" y="33020"/>
                </a:lnTo>
                <a:lnTo>
                  <a:pt x="335212" y="35560"/>
                </a:lnTo>
                <a:lnTo>
                  <a:pt x="320446" y="35560"/>
                </a:lnTo>
                <a:lnTo>
                  <a:pt x="320573" y="36829"/>
                </a:lnTo>
                <a:close/>
              </a:path>
              <a:path w="388620" h="234950">
                <a:moveTo>
                  <a:pt x="67919" y="36829"/>
                </a:moveTo>
                <a:lnTo>
                  <a:pt x="68046" y="35560"/>
                </a:lnTo>
                <a:lnTo>
                  <a:pt x="70222" y="35560"/>
                </a:lnTo>
                <a:lnTo>
                  <a:pt x="67919" y="36829"/>
                </a:lnTo>
                <a:close/>
              </a:path>
              <a:path w="388620" h="234950">
                <a:moveTo>
                  <a:pt x="333222" y="44450"/>
                </a:moveTo>
                <a:lnTo>
                  <a:pt x="326923" y="39370"/>
                </a:lnTo>
                <a:lnTo>
                  <a:pt x="327063" y="39370"/>
                </a:lnTo>
                <a:lnTo>
                  <a:pt x="320446" y="35560"/>
                </a:lnTo>
                <a:lnTo>
                  <a:pt x="335212" y="35560"/>
                </a:lnTo>
                <a:lnTo>
                  <a:pt x="337362" y="36829"/>
                </a:lnTo>
                <a:lnTo>
                  <a:pt x="343484" y="41910"/>
                </a:lnTo>
                <a:lnTo>
                  <a:pt x="345418" y="43179"/>
                </a:lnTo>
                <a:lnTo>
                  <a:pt x="333082" y="43179"/>
                </a:lnTo>
                <a:lnTo>
                  <a:pt x="333222" y="44450"/>
                </a:lnTo>
                <a:close/>
              </a:path>
              <a:path w="388620" h="234950">
                <a:moveTo>
                  <a:pt x="55270" y="44450"/>
                </a:moveTo>
                <a:lnTo>
                  <a:pt x="55410" y="43179"/>
                </a:lnTo>
                <a:lnTo>
                  <a:pt x="56845" y="43179"/>
                </a:lnTo>
                <a:lnTo>
                  <a:pt x="55270" y="44450"/>
                </a:lnTo>
                <a:close/>
              </a:path>
              <a:path w="388620" h="234950">
                <a:moveTo>
                  <a:pt x="378904" y="101600"/>
                </a:moveTo>
                <a:lnTo>
                  <a:pt x="377228" y="95250"/>
                </a:lnTo>
                <a:lnTo>
                  <a:pt x="375196" y="90170"/>
                </a:lnTo>
                <a:lnTo>
                  <a:pt x="372732" y="85089"/>
                </a:lnTo>
                <a:lnTo>
                  <a:pt x="369862" y="80010"/>
                </a:lnTo>
                <a:lnTo>
                  <a:pt x="370001" y="80010"/>
                </a:lnTo>
                <a:lnTo>
                  <a:pt x="366585" y="74929"/>
                </a:lnTo>
                <a:lnTo>
                  <a:pt x="366737" y="74929"/>
                </a:lnTo>
                <a:lnTo>
                  <a:pt x="362915" y="69850"/>
                </a:lnTo>
                <a:lnTo>
                  <a:pt x="363067" y="69850"/>
                </a:lnTo>
                <a:lnTo>
                  <a:pt x="358851" y="66039"/>
                </a:lnTo>
                <a:lnTo>
                  <a:pt x="359003" y="66039"/>
                </a:lnTo>
                <a:lnTo>
                  <a:pt x="354418" y="60960"/>
                </a:lnTo>
                <a:lnTo>
                  <a:pt x="354558" y="60960"/>
                </a:lnTo>
                <a:lnTo>
                  <a:pt x="349605" y="55879"/>
                </a:lnTo>
                <a:lnTo>
                  <a:pt x="349757" y="55879"/>
                </a:lnTo>
                <a:lnTo>
                  <a:pt x="344449" y="52070"/>
                </a:lnTo>
                <a:lnTo>
                  <a:pt x="344589" y="52070"/>
                </a:lnTo>
                <a:lnTo>
                  <a:pt x="338937" y="48260"/>
                </a:lnTo>
                <a:lnTo>
                  <a:pt x="339077" y="48260"/>
                </a:lnTo>
                <a:lnTo>
                  <a:pt x="333082" y="43179"/>
                </a:lnTo>
                <a:lnTo>
                  <a:pt x="345418" y="43179"/>
                </a:lnTo>
                <a:lnTo>
                  <a:pt x="372897" y="71120"/>
                </a:lnTo>
                <a:lnTo>
                  <a:pt x="382257" y="87629"/>
                </a:lnTo>
                <a:lnTo>
                  <a:pt x="384479" y="92710"/>
                </a:lnTo>
                <a:lnTo>
                  <a:pt x="386245" y="99060"/>
                </a:lnTo>
                <a:lnTo>
                  <a:pt x="386501" y="100329"/>
                </a:lnTo>
                <a:lnTo>
                  <a:pt x="378828" y="100329"/>
                </a:lnTo>
                <a:lnTo>
                  <a:pt x="378904" y="101600"/>
                </a:lnTo>
                <a:close/>
              </a:path>
              <a:path w="388620" h="234950">
                <a:moveTo>
                  <a:pt x="9588" y="101600"/>
                </a:moveTo>
                <a:lnTo>
                  <a:pt x="9664" y="100329"/>
                </a:lnTo>
                <a:lnTo>
                  <a:pt x="9923" y="100329"/>
                </a:lnTo>
                <a:lnTo>
                  <a:pt x="9588" y="101600"/>
                </a:lnTo>
                <a:close/>
              </a:path>
              <a:path w="388620" h="234950">
                <a:moveTo>
                  <a:pt x="388556" y="118110"/>
                </a:moveTo>
                <a:lnTo>
                  <a:pt x="380936" y="118110"/>
                </a:lnTo>
                <a:lnTo>
                  <a:pt x="380936" y="116839"/>
                </a:lnTo>
                <a:lnTo>
                  <a:pt x="380873" y="114300"/>
                </a:lnTo>
                <a:lnTo>
                  <a:pt x="380695" y="111760"/>
                </a:lnTo>
                <a:lnTo>
                  <a:pt x="379983" y="106679"/>
                </a:lnTo>
                <a:lnTo>
                  <a:pt x="378828" y="100329"/>
                </a:lnTo>
                <a:lnTo>
                  <a:pt x="386501" y="100329"/>
                </a:lnTo>
                <a:lnTo>
                  <a:pt x="387527" y="105410"/>
                </a:lnTo>
                <a:lnTo>
                  <a:pt x="388289" y="111760"/>
                </a:lnTo>
                <a:lnTo>
                  <a:pt x="388492" y="114300"/>
                </a:lnTo>
                <a:lnTo>
                  <a:pt x="388556" y="118110"/>
                </a:lnTo>
                <a:close/>
              </a:path>
              <a:path w="388620" h="234950">
                <a:moveTo>
                  <a:pt x="7567" y="117475"/>
                </a:moveTo>
                <a:lnTo>
                  <a:pt x="7556" y="116839"/>
                </a:lnTo>
                <a:lnTo>
                  <a:pt x="7567" y="117475"/>
                </a:lnTo>
                <a:close/>
              </a:path>
              <a:path w="388620" h="234950">
                <a:moveTo>
                  <a:pt x="380925" y="117475"/>
                </a:moveTo>
                <a:lnTo>
                  <a:pt x="380915" y="116839"/>
                </a:lnTo>
                <a:lnTo>
                  <a:pt x="380925" y="117475"/>
                </a:lnTo>
                <a:close/>
              </a:path>
              <a:path w="388620" h="234950">
                <a:moveTo>
                  <a:pt x="7577" y="118110"/>
                </a:moveTo>
                <a:lnTo>
                  <a:pt x="7567" y="117475"/>
                </a:lnTo>
                <a:lnTo>
                  <a:pt x="7577" y="118110"/>
                </a:lnTo>
                <a:close/>
              </a:path>
              <a:path w="388620" h="234950">
                <a:moveTo>
                  <a:pt x="386501" y="134620"/>
                </a:moveTo>
                <a:lnTo>
                  <a:pt x="378828" y="134620"/>
                </a:lnTo>
                <a:lnTo>
                  <a:pt x="380034" y="128270"/>
                </a:lnTo>
                <a:lnTo>
                  <a:pt x="380720" y="123189"/>
                </a:lnTo>
                <a:lnTo>
                  <a:pt x="380885" y="120650"/>
                </a:lnTo>
                <a:lnTo>
                  <a:pt x="380925" y="117475"/>
                </a:lnTo>
                <a:lnTo>
                  <a:pt x="380936" y="118110"/>
                </a:lnTo>
                <a:lnTo>
                  <a:pt x="388556" y="118110"/>
                </a:lnTo>
                <a:lnTo>
                  <a:pt x="388492" y="120650"/>
                </a:lnTo>
                <a:lnTo>
                  <a:pt x="388289" y="123189"/>
                </a:lnTo>
                <a:lnTo>
                  <a:pt x="387527" y="129539"/>
                </a:lnTo>
                <a:lnTo>
                  <a:pt x="386501" y="134620"/>
                </a:lnTo>
                <a:close/>
              </a:path>
              <a:path w="388620" h="234950">
                <a:moveTo>
                  <a:pt x="9923" y="134620"/>
                </a:moveTo>
                <a:lnTo>
                  <a:pt x="9664" y="134620"/>
                </a:lnTo>
                <a:lnTo>
                  <a:pt x="9588" y="133350"/>
                </a:lnTo>
                <a:lnTo>
                  <a:pt x="9923" y="134620"/>
                </a:lnTo>
                <a:close/>
              </a:path>
              <a:path w="388620" h="234950">
                <a:moveTo>
                  <a:pt x="345418" y="191770"/>
                </a:moveTo>
                <a:lnTo>
                  <a:pt x="333082" y="191770"/>
                </a:lnTo>
                <a:lnTo>
                  <a:pt x="339077" y="186689"/>
                </a:lnTo>
                <a:lnTo>
                  <a:pt x="338937" y="186689"/>
                </a:lnTo>
                <a:lnTo>
                  <a:pt x="344589" y="182879"/>
                </a:lnTo>
                <a:lnTo>
                  <a:pt x="344449" y="182879"/>
                </a:lnTo>
                <a:lnTo>
                  <a:pt x="349757" y="179070"/>
                </a:lnTo>
                <a:lnTo>
                  <a:pt x="349605" y="179070"/>
                </a:lnTo>
                <a:lnTo>
                  <a:pt x="354558" y="173989"/>
                </a:lnTo>
                <a:lnTo>
                  <a:pt x="354418" y="173989"/>
                </a:lnTo>
                <a:lnTo>
                  <a:pt x="359003" y="168910"/>
                </a:lnTo>
                <a:lnTo>
                  <a:pt x="358851" y="168910"/>
                </a:lnTo>
                <a:lnTo>
                  <a:pt x="363067" y="165100"/>
                </a:lnTo>
                <a:lnTo>
                  <a:pt x="362915" y="165100"/>
                </a:lnTo>
                <a:lnTo>
                  <a:pt x="366737" y="160020"/>
                </a:lnTo>
                <a:lnTo>
                  <a:pt x="366585" y="160020"/>
                </a:lnTo>
                <a:lnTo>
                  <a:pt x="370001" y="154939"/>
                </a:lnTo>
                <a:lnTo>
                  <a:pt x="369862" y="154939"/>
                </a:lnTo>
                <a:lnTo>
                  <a:pt x="372859" y="149860"/>
                </a:lnTo>
                <a:lnTo>
                  <a:pt x="375310" y="144779"/>
                </a:lnTo>
                <a:lnTo>
                  <a:pt x="377316" y="139700"/>
                </a:lnTo>
                <a:lnTo>
                  <a:pt x="378904" y="133350"/>
                </a:lnTo>
                <a:lnTo>
                  <a:pt x="378828" y="134620"/>
                </a:lnTo>
                <a:lnTo>
                  <a:pt x="386501" y="134620"/>
                </a:lnTo>
                <a:lnTo>
                  <a:pt x="386245" y="135889"/>
                </a:lnTo>
                <a:lnTo>
                  <a:pt x="384479" y="142239"/>
                </a:lnTo>
                <a:lnTo>
                  <a:pt x="382257" y="147320"/>
                </a:lnTo>
                <a:lnTo>
                  <a:pt x="379564" y="153670"/>
                </a:lnTo>
                <a:lnTo>
                  <a:pt x="354749" y="184150"/>
                </a:lnTo>
                <a:lnTo>
                  <a:pt x="349288" y="189229"/>
                </a:lnTo>
                <a:lnTo>
                  <a:pt x="345418" y="191770"/>
                </a:lnTo>
                <a:close/>
              </a:path>
              <a:path w="388620" h="234950">
                <a:moveTo>
                  <a:pt x="56845" y="191770"/>
                </a:moveTo>
                <a:lnTo>
                  <a:pt x="55410" y="191770"/>
                </a:lnTo>
                <a:lnTo>
                  <a:pt x="55270" y="190500"/>
                </a:lnTo>
                <a:lnTo>
                  <a:pt x="56845" y="191770"/>
                </a:lnTo>
                <a:close/>
              </a:path>
              <a:path w="388620" h="234950">
                <a:moveTo>
                  <a:pt x="335212" y="199389"/>
                </a:moveTo>
                <a:lnTo>
                  <a:pt x="320446" y="199389"/>
                </a:lnTo>
                <a:lnTo>
                  <a:pt x="327063" y="195579"/>
                </a:lnTo>
                <a:lnTo>
                  <a:pt x="326923" y="195579"/>
                </a:lnTo>
                <a:lnTo>
                  <a:pt x="333222" y="190500"/>
                </a:lnTo>
                <a:lnTo>
                  <a:pt x="333082" y="191770"/>
                </a:lnTo>
                <a:lnTo>
                  <a:pt x="345418" y="191770"/>
                </a:lnTo>
                <a:lnTo>
                  <a:pt x="343484" y="193039"/>
                </a:lnTo>
                <a:lnTo>
                  <a:pt x="337362" y="198120"/>
                </a:lnTo>
                <a:lnTo>
                  <a:pt x="335212" y="199389"/>
                </a:lnTo>
                <a:close/>
              </a:path>
              <a:path w="388620" h="234950">
                <a:moveTo>
                  <a:pt x="70222" y="199389"/>
                </a:moveTo>
                <a:lnTo>
                  <a:pt x="68046" y="199389"/>
                </a:lnTo>
                <a:lnTo>
                  <a:pt x="67919" y="198120"/>
                </a:lnTo>
                <a:lnTo>
                  <a:pt x="70222" y="199389"/>
                </a:lnTo>
                <a:close/>
              </a:path>
              <a:path w="388620" h="234950">
                <a:moveTo>
                  <a:pt x="280669" y="223520"/>
                </a:moveTo>
                <a:lnTo>
                  <a:pt x="250139" y="223520"/>
                </a:lnTo>
                <a:lnTo>
                  <a:pt x="258991" y="220979"/>
                </a:lnTo>
                <a:lnTo>
                  <a:pt x="267525" y="219710"/>
                </a:lnTo>
                <a:lnTo>
                  <a:pt x="275843" y="217170"/>
                </a:lnTo>
                <a:lnTo>
                  <a:pt x="283933" y="214629"/>
                </a:lnTo>
                <a:lnTo>
                  <a:pt x="291782" y="212089"/>
                </a:lnTo>
                <a:lnTo>
                  <a:pt x="299389" y="208279"/>
                </a:lnTo>
                <a:lnTo>
                  <a:pt x="306730" y="205739"/>
                </a:lnTo>
                <a:lnTo>
                  <a:pt x="313791" y="201929"/>
                </a:lnTo>
                <a:lnTo>
                  <a:pt x="320573" y="198120"/>
                </a:lnTo>
                <a:lnTo>
                  <a:pt x="320446" y="199389"/>
                </a:lnTo>
                <a:lnTo>
                  <a:pt x="335212" y="199389"/>
                </a:lnTo>
                <a:lnTo>
                  <a:pt x="330911" y="201929"/>
                </a:lnTo>
                <a:lnTo>
                  <a:pt x="324154" y="205739"/>
                </a:lnTo>
                <a:lnTo>
                  <a:pt x="317118" y="209550"/>
                </a:lnTo>
                <a:lnTo>
                  <a:pt x="309791" y="212089"/>
                </a:lnTo>
                <a:lnTo>
                  <a:pt x="302183" y="215900"/>
                </a:lnTo>
                <a:lnTo>
                  <a:pt x="294335" y="218439"/>
                </a:lnTo>
                <a:lnTo>
                  <a:pt x="286232" y="220979"/>
                </a:lnTo>
                <a:lnTo>
                  <a:pt x="280669" y="223520"/>
                </a:lnTo>
                <a:close/>
              </a:path>
              <a:path w="388620" h="234950">
                <a:moveTo>
                  <a:pt x="142760" y="223520"/>
                </a:moveTo>
                <a:lnTo>
                  <a:pt x="138353" y="223520"/>
                </a:lnTo>
                <a:lnTo>
                  <a:pt x="138239" y="222250"/>
                </a:lnTo>
                <a:lnTo>
                  <a:pt x="142760" y="223520"/>
                </a:lnTo>
                <a:close/>
              </a:path>
              <a:path w="388620" h="234950">
                <a:moveTo>
                  <a:pt x="260565" y="228600"/>
                </a:moveTo>
                <a:lnTo>
                  <a:pt x="194246" y="228591"/>
                </a:lnTo>
                <a:lnTo>
                  <a:pt x="203987" y="227329"/>
                </a:lnTo>
                <a:lnTo>
                  <a:pt x="213436" y="227329"/>
                </a:lnTo>
                <a:lnTo>
                  <a:pt x="222973" y="226060"/>
                </a:lnTo>
                <a:lnTo>
                  <a:pt x="232117" y="226060"/>
                </a:lnTo>
                <a:lnTo>
                  <a:pt x="241338" y="224789"/>
                </a:lnTo>
                <a:lnTo>
                  <a:pt x="250253" y="222250"/>
                </a:lnTo>
                <a:lnTo>
                  <a:pt x="250139" y="223520"/>
                </a:lnTo>
                <a:lnTo>
                  <a:pt x="280669" y="223520"/>
                </a:lnTo>
                <a:lnTo>
                  <a:pt x="277888" y="224789"/>
                </a:lnTo>
                <a:lnTo>
                  <a:pt x="269328" y="226060"/>
                </a:lnTo>
                <a:lnTo>
                  <a:pt x="260565" y="228600"/>
                </a:lnTo>
                <a:close/>
              </a:path>
              <a:path w="388620" h="234950">
                <a:moveTo>
                  <a:pt x="213956" y="234950"/>
                </a:moveTo>
                <a:lnTo>
                  <a:pt x="174536" y="234950"/>
                </a:lnTo>
                <a:lnTo>
                  <a:pt x="164884" y="233679"/>
                </a:lnTo>
                <a:lnTo>
                  <a:pt x="223608" y="233679"/>
                </a:lnTo>
                <a:lnTo>
                  <a:pt x="213956" y="234950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558410" y="4370070"/>
            <a:ext cx="380618" cy="228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54283" y="4366259"/>
            <a:ext cx="388620" cy="234950"/>
          </a:xfrm>
          <a:custGeom>
            <a:avLst/>
            <a:gdLst/>
            <a:ahLst/>
            <a:cxnLst/>
            <a:rect l="l" t="t" r="r" b="b"/>
            <a:pathLst>
              <a:path w="388620" h="234950">
                <a:moveTo>
                  <a:pt x="223608" y="1270"/>
                </a:moveTo>
                <a:lnTo>
                  <a:pt x="164884" y="1270"/>
                </a:lnTo>
                <a:lnTo>
                  <a:pt x="174536" y="0"/>
                </a:lnTo>
                <a:lnTo>
                  <a:pt x="213956" y="0"/>
                </a:lnTo>
                <a:lnTo>
                  <a:pt x="223608" y="1270"/>
                </a:lnTo>
                <a:close/>
              </a:path>
              <a:path w="388620" h="234950">
                <a:moveTo>
                  <a:pt x="233108" y="233679"/>
                </a:moveTo>
                <a:lnTo>
                  <a:pt x="155384" y="233679"/>
                </a:lnTo>
                <a:lnTo>
                  <a:pt x="146050" y="232410"/>
                </a:lnTo>
                <a:lnTo>
                  <a:pt x="136893" y="229870"/>
                </a:lnTo>
                <a:lnTo>
                  <a:pt x="127898" y="228591"/>
                </a:lnTo>
                <a:lnTo>
                  <a:pt x="119151" y="226060"/>
                </a:lnTo>
                <a:lnTo>
                  <a:pt x="110604" y="224789"/>
                </a:lnTo>
                <a:lnTo>
                  <a:pt x="102260" y="220979"/>
                </a:lnTo>
                <a:lnTo>
                  <a:pt x="94157" y="218439"/>
                </a:lnTo>
                <a:lnTo>
                  <a:pt x="86309" y="215900"/>
                </a:lnTo>
                <a:lnTo>
                  <a:pt x="78701" y="212089"/>
                </a:lnTo>
                <a:lnTo>
                  <a:pt x="71374" y="209550"/>
                </a:lnTo>
                <a:lnTo>
                  <a:pt x="64338" y="205739"/>
                </a:lnTo>
                <a:lnTo>
                  <a:pt x="57581" y="201929"/>
                </a:lnTo>
                <a:lnTo>
                  <a:pt x="51130" y="198120"/>
                </a:lnTo>
                <a:lnTo>
                  <a:pt x="45008" y="193039"/>
                </a:lnTo>
                <a:lnTo>
                  <a:pt x="39204" y="189229"/>
                </a:lnTo>
                <a:lnTo>
                  <a:pt x="12052" y="158750"/>
                </a:lnTo>
                <a:lnTo>
                  <a:pt x="6235" y="147320"/>
                </a:lnTo>
                <a:lnTo>
                  <a:pt x="4013" y="142239"/>
                </a:lnTo>
                <a:lnTo>
                  <a:pt x="2247" y="135889"/>
                </a:lnTo>
                <a:lnTo>
                  <a:pt x="965" y="129539"/>
                </a:lnTo>
                <a:lnTo>
                  <a:pt x="203" y="123189"/>
                </a:lnTo>
                <a:lnTo>
                  <a:pt x="0" y="120650"/>
                </a:lnTo>
                <a:lnTo>
                  <a:pt x="0" y="114300"/>
                </a:lnTo>
                <a:lnTo>
                  <a:pt x="6235" y="87629"/>
                </a:lnTo>
                <a:lnTo>
                  <a:pt x="8928" y="81279"/>
                </a:lnTo>
                <a:lnTo>
                  <a:pt x="33743" y="50800"/>
                </a:lnTo>
                <a:lnTo>
                  <a:pt x="45008" y="41910"/>
                </a:lnTo>
                <a:lnTo>
                  <a:pt x="51130" y="36829"/>
                </a:lnTo>
                <a:lnTo>
                  <a:pt x="57581" y="33020"/>
                </a:lnTo>
                <a:lnTo>
                  <a:pt x="64338" y="29210"/>
                </a:lnTo>
                <a:lnTo>
                  <a:pt x="71374" y="25400"/>
                </a:lnTo>
                <a:lnTo>
                  <a:pt x="78701" y="22860"/>
                </a:lnTo>
                <a:lnTo>
                  <a:pt x="86309" y="19050"/>
                </a:lnTo>
                <a:lnTo>
                  <a:pt x="94157" y="16510"/>
                </a:lnTo>
                <a:lnTo>
                  <a:pt x="102260" y="13970"/>
                </a:lnTo>
                <a:lnTo>
                  <a:pt x="110604" y="10160"/>
                </a:lnTo>
                <a:lnTo>
                  <a:pt x="119151" y="8889"/>
                </a:lnTo>
                <a:lnTo>
                  <a:pt x="127927" y="6350"/>
                </a:lnTo>
                <a:lnTo>
                  <a:pt x="136893" y="5079"/>
                </a:lnTo>
                <a:lnTo>
                  <a:pt x="146050" y="2539"/>
                </a:lnTo>
                <a:lnTo>
                  <a:pt x="155384" y="1270"/>
                </a:lnTo>
                <a:lnTo>
                  <a:pt x="233108" y="1270"/>
                </a:lnTo>
                <a:lnTo>
                  <a:pt x="242430" y="2539"/>
                </a:lnTo>
                <a:lnTo>
                  <a:pt x="251599" y="5079"/>
                </a:lnTo>
                <a:lnTo>
                  <a:pt x="260565" y="6350"/>
                </a:lnTo>
                <a:lnTo>
                  <a:pt x="194182" y="6350"/>
                </a:lnTo>
                <a:lnTo>
                  <a:pt x="184505" y="7620"/>
                </a:lnTo>
                <a:lnTo>
                  <a:pt x="175056" y="7620"/>
                </a:lnTo>
                <a:lnTo>
                  <a:pt x="165519" y="8889"/>
                </a:lnTo>
                <a:lnTo>
                  <a:pt x="156375" y="8889"/>
                </a:lnTo>
                <a:lnTo>
                  <a:pt x="147154" y="10160"/>
                </a:lnTo>
                <a:lnTo>
                  <a:pt x="142760" y="11429"/>
                </a:lnTo>
                <a:lnTo>
                  <a:pt x="138353" y="11429"/>
                </a:lnTo>
                <a:lnTo>
                  <a:pt x="129501" y="13970"/>
                </a:lnTo>
                <a:lnTo>
                  <a:pt x="120967" y="15239"/>
                </a:lnTo>
                <a:lnTo>
                  <a:pt x="112649" y="17779"/>
                </a:lnTo>
                <a:lnTo>
                  <a:pt x="104559" y="20320"/>
                </a:lnTo>
                <a:lnTo>
                  <a:pt x="96710" y="22860"/>
                </a:lnTo>
                <a:lnTo>
                  <a:pt x="89103" y="26670"/>
                </a:lnTo>
                <a:lnTo>
                  <a:pt x="81762" y="29210"/>
                </a:lnTo>
                <a:lnTo>
                  <a:pt x="74701" y="33020"/>
                </a:lnTo>
                <a:lnTo>
                  <a:pt x="70222" y="35560"/>
                </a:lnTo>
                <a:lnTo>
                  <a:pt x="68046" y="35560"/>
                </a:lnTo>
                <a:lnTo>
                  <a:pt x="61429" y="39370"/>
                </a:lnTo>
                <a:lnTo>
                  <a:pt x="61569" y="39370"/>
                </a:lnTo>
                <a:lnTo>
                  <a:pt x="56845" y="43179"/>
                </a:lnTo>
                <a:lnTo>
                  <a:pt x="55410" y="43179"/>
                </a:lnTo>
                <a:lnTo>
                  <a:pt x="49415" y="48260"/>
                </a:lnTo>
                <a:lnTo>
                  <a:pt x="49555" y="48260"/>
                </a:lnTo>
                <a:lnTo>
                  <a:pt x="43903" y="52070"/>
                </a:lnTo>
                <a:lnTo>
                  <a:pt x="44043" y="52070"/>
                </a:lnTo>
                <a:lnTo>
                  <a:pt x="38734" y="55879"/>
                </a:lnTo>
                <a:lnTo>
                  <a:pt x="38887" y="55879"/>
                </a:lnTo>
                <a:lnTo>
                  <a:pt x="33934" y="60960"/>
                </a:lnTo>
                <a:lnTo>
                  <a:pt x="34074" y="60960"/>
                </a:lnTo>
                <a:lnTo>
                  <a:pt x="29489" y="66039"/>
                </a:lnTo>
                <a:lnTo>
                  <a:pt x="29641" y="66039"/>
                </a:lnTo>
                <a:lnTo>
                  <a:pt x="25425" y="69850"/>
                </a:lnTo>
                <a:lnTo>
                  <a:pt x="25577" y="69850"/>
                </a:lnTo>
                <a:lnTo>
                  <a:pt x="21755" y="74929"/>
                </a:lnTo>
                <a:lnTo>
                  <a:pt x="21894" y="74929"/>
                </a:lnTo>
                <a:lnTo>
                  <a:pt x="18491" y="80010"/>
                </a:lnTo>
                <a:lnTo>
                  <a:pt x="18630" y="80010"/>
                </a:lnTo>
                <a:lnTo>
                  <a:pt x="15633" y="85089"/>
                </a:lnTo>
                <a:lnTo>
                  <a:pt x="13182" y="90170"/>
                </a:lnTo>
                <a:lnTo>
                  <a:pt x="11175" y="95250"/>
                </a:lnTo>
                <a:lnTo>
                  <a:pt x="9923" y="100329"/>
                </a:lnTo>
                <a:lnTo>
                  <a:pt x="9664" y="100329"/>
                </a:lnTo>
                <a:lnTo>
                  <a:pt x="8458" y="106679"/>
                </a:lnTo>
                <a:lnTo>
                  <a:pt x="7772" y="111760"/>
                </a:lnTo>
                <a:lnTo>
                  <a:pt x="7607" y="114300"/>
                </a:lnTo>
                <a:lnTo>
                  <a:pt x="7556" y="116839"/>
                </a:lnTo>
                <a:lnTo>
                  <a:pt x="7607" y="120650"/>
                </a:lnTo>
                <a:lnTo>
                  <a:pt x="7797" y="123189"/>
                </a:lnTo>
                <a:lnTo>
                  <a:pt x="8508" y="128270"/>
                </a:lnTo>
                <a:lnTo>
                  <a:pt x="9664" y="134620"/>
                </a:lnTo>
                <a:lnTo>
                  <a:pt x="9923" y="134620"/>
                </a:lnTo>
                <a:lnTo>
                  <a:pt x="11264" y="139700"/>
                </a:lnTo>
                <a:lnTo>
                  <a:pt x="13296" y="144779"/>
                </a:lnTo>
                <a:lnTo>
                  <a:pt x="15760" y="149860"/>
                </a:lnTo>
                <a:lnTo>
                  <a:pt x="18630" y="154939"/>
                </a:lnTo>
                <a:lnTo>
                  <a:pt x="18491" y="154939"/>
                </a:lnTo>
                <a:lnTo>
                  <a:pt x="21894" y="160020"/>
                </a:lnTo>
                <a:lnTo>
                  <a:pt x="21755" y="160020"/>
                </a:lnTo>
                <a:lnTo>
                  <a:pt x="25577" y="165100"/>
                </a:lnTo>
                <a:lnTo>
                  <a:pt x="25425" y="165100"/>
                </a:lnTo>
                <a:lnTo>
                  <a:pt x="29641" y="168910"/>
                </a:lnTo>
                <a:lnTo>
                  <a:pt x="29489" y="168910"/>
                </a:lnTo>
                <a:lnTo>
                  <a:pt x="34074" y="173989"/>
                </a:lnTo>
                <a:lnTo>
                  <a:pt x="33934" y="173989"/>
                </a:lnTo>
                <a:lnTo>
                  <a:pt x="38887" y="179070"/>
                </a:lnTo>
                <a:lnTo>
                  <a:pt x="38734" y="179070"/>
                </a:lnTo>
                <a:lnTo>
                  <a:pt x="44043" y="182879"/>
                </a:lnTo>
                <a:lnTo>
                  <a:pt x="43903" y="182879"/>
                </a:lnTo>
                <a:lnTo>
                  <a:pt x="49555" y="186689"/>
                </a:lnTo>
                <a:lnTo>
                  <a:pt x="49415" y="186689"/>
                </a:lnTo>
                <a:lnTo>
                  <a:pt x="55410" y="191770"/>
                </a:lnTo>
                <a:lnTo>
                  <a:pt x="56845" y="191770"/>
                </a:lnTo>
                <a:lnTo>
                  <a:pt x="61569" y="195579"/>
                </a:lnTo>
                <a:lnTo>
                  <a:pt x="61429" y="195579"/>
                </a:lnTo>
                <a:lnTo>
                  <a:pt x="68046" y="199389"/>
                </a:lnTo>
                <a:lnTo>
                  <a:pt x="70222" y="199389"/>
                </a:lnTo>
                <a:lnTo>
                  <a:pt x="74828" y="201929"/>
                </a:lnTo>
                <a:lnTo>
                  <a:pt x="81889" y="205739"/>
                </a:lnTo>
                <a:lnTo>
                  <a:pt x="89230" y="208279"/>
                </a:lnTo>
                <a:lnTo>
                  <a:pt x="96837" y="212089"/>
                </a:lnTo>
                <a:lnTo>
                  <a:pt x="104686" y="214629"/>
                </a:lnTo>
                <a:lnTo>
                  <a:pt x="112775" y="217170"/>
                </a:lnTo>
                <a:lnTo>
                  <a:pt x="121094" y="219710"/>
                </a:lnTo>
                <a:lnTo>
                  <a:pt x="129628" y="220979"/>
                </a:lnTo>
                <a:lnTo>
                  <a:pt x="138353" y="223520"/>
                </a:lnTo>
                <a:lnTo>
                  <a:pt x="142760" y="223520"/>
                </a:lnTo>
                <a:lnTo>
                  <a:pt x="147281" y="224789"/>
                </a:lnTo>
                <a:lnTo>
                  <a:pt x="156375" y="226060"/>
                </a:lnTo>
                <a:lnTo>
                  <a:pt x="165519" y="226060"/>
                </a:lnTo>
                <a:lnTo>
                  <a:pt x="175056" y="227329"/>
                </a:lnTo>
                <a:lnTo>
                  <a:pt x="184505" y="227329"/>
                </a:lnTo>
                <a:lnTo>
                  <a:pt x="194246" y="228591"/>
                </a:lnTo>
                <a:lnTo>
                  <a:pt x="260565" y="228600"/>
                </a:lnTo>
                <a:lnTo>
                  <a:pt x="251599" y="229870"/>
                </a:lnTo>
                <a:lnTo>
                  <a:pt x="242430" y="232410"/>
                </a:lnTo>
                <a:lnTo>
                  <a:pt x="233108" y="233679"/>
                </a:lnTo>
                <a:close/>
              </a:path>
              <a:path w="388620" h="234950">
                <a:moveTo>
                  <a:pt x="194246" y="6358"/>
                </a:moveTo>
                <a:close/>
              </a:path>
              <a:path w="388620" h="234950">
                <a:moveTo>
                  <a:pt x="250253" y="12700"/>
                </a:moveTo>
                <a:lnTo>
                  <a:pt x="241211" y="10160"/>
                </a:lnTo>
                <a:lnTo>
                  <a:pt x="232117" y="8889"/>
                </a:lnTo>
                <a:lnTo>
                  <a:pt x="222973" y="8889"/>
                </a:lnTo>
                <a:lnTo>
                  <a:pt x="213436" y="7620"/>
                </a:lnTo>
                <a:lnTo>
                  <a:pt x="203987" y="7620"/>
                </a:lnTo>
                <a:lnTo>
                  <a:pt x="194246" y="6358"/>
                </a:lnTo>
                <a:lnTo>
                  <a:pt x="260594" y="6358"/>
                </a:lnTo>
                <a:lnTo>
                  <a:pt x="269328" y="8889"/>
                </a:lnTo>
                <a:lnTo>
                  <a:pt x="277888" y="10160"/>
                </a:lnTo>
                <a:lnTo>
                  <a:pt x="280669" y="11429"/>
                </a:lnTo>
                <a:lnTo>
                  <a:pt x="250139" y="11429"/>
                </a:lnTo>
                <a:lnTo>
                  <a:pt x="250253" y="12700"/>
                </a:lnTo>
                <a:close/>
              </a:path>
              <a:path w="388620" h="234950">
                <a:moveTo>
                  <a:pt x="138239" y="12700"/>
                </a:moveTo>
                <a:lnTo>
                  <a:pt x="138353" y="11429"/>
                </a:lnTo>
                <a:lnTo>
                  <a:pt x="142760" y="11429"/>
                </a:lnTo>
                <a:lnTo>
                  <a:pt x="138239" y="12700"/>
                </a:lnTo>
                <a:close/>
              </a:path>
              <a:path w="388620" h="234950">
                <a:moveTo>
                  <a:pt x="320573" y="36829"/>
                </a:moveTo>
                <a:lnTo>
                  <a:pt x="313664" y="33020"/>
                </a:lnTo>
                <a:lnTo>
                  <a:pt x="306603" y="29210"/>
                </a:lnTo>
                <a:lnTo>
                  <a:pt x="299262" y="26670"/>
                </a:lnTo>
                <a:lnTo>
                  <a:pt x="291655" y="22860"/>
                </a:lnTo>
                <a:lnTo>
                  <a:pt x="283806" y="20320"/>
                </a:lnTo>
                <a:lnTo>
                  <a:pt x="275716" y="17779"/>
                </a:lnTo>
                <a:lnTo>
                  <a:pt x="267398" y="15239"/>
                </a:lnTo>
                <a:lnTo>
                  <a:pt x="258864" y="13970"/>
                </a:lnTo>
                <a:lnTo>
                  <a:pt x="250139" y="11429"/>
                </a:lnTo>
                <a:lnTo>
                  <a:pt x="280669" y="11429"/>
                </a:lnTo>
                <a:lnTo>
                  <a:pt x="286232" y="13970"/>
                </a:lnTo>
                <a:lnTo>
                  <a:pt x="294335" y="16510"/>
                </a:lnTo>
                <a:lnTo>
                  <a:pt x="302183" y="19050"/>
                </a:lnTo>
                <a:lnTo>
                  <a:pt x="309791" y="22860"/>
                </a:lnTo>
                <a:lnTo>
                  <a:pt x="317118" y="25400"/>
                </a:lnTo>
                <a:lnTo>
                  <a:pt x="324154" y="29210"/>
                </a:lnTo>
                <a:lnTo>
                  <a:pt x="330911" y="33020"/>
                </a:lnTo>
                <a:lnTo>
                  <a:pt x="335212" y="35560"/>
                </a:lnTo>
                <a:lnTo>
                  <a:pt x="320446" y="35560"/>
                </a:lnTo>
                <a:lnTo>
                  <a:pt x="320573" y="36829"/>
                </a:lnTo>
                <a:close/>
              </a:path>
              <a:path w="388620" h="234950">
                <a:moveTo>
                  <a:pt x="67919" y="36829"/>
                </a:moveTo>
                <a:lnTo>
                  <a:pt x="68046" y="35560"/>
                </a:lnTo>
                <a:lnTo>
                  <a:pt x="70222" y="35560"/>
                </a:lnTo>
                <a:lnTo>
                  <a:pt x="67919" y="36829"/>
                </a:lnTo>
                <a:close/>
              </a:path>
              <a:path w="388620" h="234950">
                <a:moveTo>
                  <a:pt x="333222" y="44450"/>
                </a:moveTo>
                <a:lnTo>
                  <a:pt x="326923" y="39370"/>
                </a:lnTo>
                <a:lnTo>
                  <a:pt x="327063" y="39370"/>
                </a:lnTo>
                <a:lnTo>
                  <a:pt x="320446" y="35560"/>
                </a:lnTo>
                <a:lnTo>
                  <a:pt x="335212" y="35560"/>
                </a:lnTo>
                <a:lnTo>
                  <a:pt x="337362" y="36829"/>
                </a:lnTo>
                <a:lnTo>
                  <a:pt x="343484" y="41910"/>
                </a:lnTo>
                <a:lnTo>
                  <a:pt x="345418" y="43179"/>
                </a:lnTo>
                <a:lnTo>
                  <a:pt x="333082" y="43179"/>
                </a:lnTo>
                <a:lnTo>
                  <a:pt x="333222" y="44450"/>
                </a:lnTo>
                <a:close/>
              </a:path>
              <a:path w="388620" h="234950">
                <a:moveTo>
                  <a:pt x="55270" y="44450"/>
                </a:moveTo>
                <a:lnTo>
                  <a:pt x="55410" y="43179"/>
                </a:lnTo>
                <a:lnTo>
                  <a:pt x="56845" y="43179"/>
                </a:lnTo>
                <a:lnTo>
                  <a:pt x="55270" y="44450"/>
                </a:lnTo>
                <a:close/>
              </a:path>
              <a:path w="388620" h="234950">
                <a:moveTo>
                  <a:pt x="378904" y="101600"/>
                </a:moveTo>
                <a:lnTo>
                  <a:pt x="377228" y="95250"/>
                </a:lnTo>
                <a:lnTo>
                  <a:pt x="375196" y="90170"/>
                </a:lnTo>
                <a:lnTo>
                  <a:pt x="372732" y="85089"/>
                </a:lnTo>
                <a:lnTo>
                  <a:pt x="369862" y="80010"/>
                </a:lnTo>
                <a:lnTo>
                  <a:pt x="370001" y="80010"/>
                </a:lnTo>
                <a:lnTo>
                  <a:pt x="366585" y="74929"/>
                </a:lnTo>
                <a:lnTo>
                  <a:pt x="366737" y="74929"/>
                </a:lnTo>
                <a:lnTo>
                  <a:pt x="362915" y="69850"/>
                </a:lnTo>
                <a:lnTo>
                  <a:pt x="363067" y="69850"/>
                </a:lnTo>
                <a:lnTo>
                  <a:pt x="358851" y="66039"/>
                </a:lnTo>
                <a:lnTo>
                  <a:pt x="359003" y="66039"/>
                </a:lnTo>
                <a:lnTo>
                  <a:pt x="354418" y="60960"/>
                </a:lnTo>
                <a:lnTo>
                  <a:pt x="354558" y="60960"/>
                </a:lnTo>
                <a:lnTo>
                  <a:pt x="349605" y="55879"/>
                </a:lnTo>
                <a:lnTo>
                  <a:pt x="349757" y="55879"/>
                </a:lnTo>
                <a:lnTo>
                  <a:pt x="344449" y="52070"/>
                </a:lnTo>
                <a:lnTo>
                  <a:pt x="344589" y="52070"/>
                </a:lnTo>
                <a:lnTo>
                  <a:pt x="338937" y="48260"/>
                </a:lnTo>
                <a:lnTo>
                  <a:pt x="339077" y="48260"/>
                </a:lnTo>
                <a:lnTo>
                  <a:pt x="333082" y="43179"/>
                </a:lnTo>
                <a:lnTo>
                  <a:pt x="345418" y="43179"/>
                </a:lnTo>
                <a:lnTo>
                  <a:pt x="372897" y="71120"/>
                </a:lnTo>
                <a:lnTo>
                  <a:pt x="382257" y="87629"/>
                </a:lnTo>
                <a:lnTo>
                  <a:pt x="384479" y="92710"/>
                </a:lnTo>
                <a:lnTo>
                  <a:pt x="386245" y="99060"/>
                </a:lnTo>
                <a:lnTo>
                  <a:pt x="386501" y="100329"/>
                </a:lnTo>
                <a:lnTo>
                  <a:pt x="378828" y="100329"/>
                </a:lnTo>
                <a:lnTo>
                  <a:pt x="378904" y="101600"/>
                </a:lnTo>
                <a:close/>
              </a:path>
              <a:path w="388620" h="234950">
                <a:moveTo>
                  <a:pt x="9588" y="101600"/>
                </a:moveTo>
                <a:lnTo>
                  <a:pt x="9664" y="100329"/>
                </a:lnTo>
                <a:lnTo>
                  <a:pt x="9923" y="100329"/>
                </a:lnTo>
                <a:lnTo>
                  <a:pt x="9588" y="101600"/>
                </a:lnTo>
                <a:close/>
              </a:path>
              <a:path w="388620" h="234950">
                <a:moveTo>
                  <a:pt x="388556" y="118110"/>
                </a:moveTo>
                <a:lnTo>
                  <a:pt x="380936" y="118110"/>
                </a:lnTo>
                <a:lnTo>
                  <a:pt x="380936" y="116839"/>
                </a:lnTo>
                <a:lnTo>
                  <a:pt x="380873" y="114300"/>
                </a:lnTo>
                <a:lnTo>
                  <a:pt x="380695" y="111760"/>
                </a:lnTo>
                <a:lnTo>
                  <a:pt x="379983" y="106679"/>
                </a:lnTo>
                <a:lnTo>
                  <a:pt x="378828" y="100329"/>
                </a:lnTo>
                <a:lnTo>
                  <a:pt x="386501" y="100329"/>
                </a:lnTo>
                <a:lnTo>
                  <a:pt x="387527" y="105410"/>
                </a:lnTo>
                <a:lnTo>
                  <a:pt x="388289" y="111760"/>
                </a:lnTo>
                <a:lnTo>
                  <a:pt x="388492" y="114300"/>
                </a:lnTo>
                <a:lnTo>
                  <a:pt x="388556" y="118110"/>
                </a:lnTo>
                <a:close/>
              </a:path>
              <a:path w="388620" h="234950">
                <a:moveTo>
                  <a:pt x="7567" y="117475"/>
                </a:moveTo>
                <a:lnTo>
                  <a:pt x="7556" y="116839"/>
                </a:lnTo>
                <a:lnTo>
                  <a:pt x="7567" y="117475"/>
                </a:lnTo>
                <a:close/>
              </a:path>
              <a:path w="388620" h="234950">
                <a:moveTo>
                  <a:pt x="380925" y="117475"/>
                </a:moveTo>
                <a:lnTo>
                  <a:pt x="380915" y="116839"/>
                </a:lnTo>
                <a:lnTo>
                  <a:pt x="380925" y="117475"/>
                </a:lnTo>
                <a:close/>
              </a:path>
              <a:path w="388620" h="234950">
                <a:moveTo>
                  <a:pt x="7577" y="118110"/>
                </a:moveTo>
                <a:lnTo>
                  <a:pt x="7567" y="117475"/>
                </a:lnTo>
                <a:lnTo>
                  <a:pt x="7577" y="118110"/>
                </a:lnTo>
                <a:close/>
              </a:path>
              <a:path w="388620" h="234950">
                <a:moveTo>
                  <a:pt x="386501" y="134620"/>
                </a:moveTo>
                <a:lnTo>
                  <a:pt x="378828" y="134620"/>
                </a:lnTo>
                <a:lnTo>
                  <a:pt x="380034" y="128270"/>
                </a:lnTo>
                <a:lnTo>
                  <a:pt x="380720" y="123189"/>
                </a:lnTo>
                <a:lnTo>
                  <a:pt x="380885" y="120650"/>
                </a:lnTo>
                <a:lnTo>
                  <a:pt x="380925" y="117475"/>
                </a:lnTo>
                <a:lnTo>
                  <a:pt x="380936" y="118110"/>
                </a:lnTo>
                <a:lnTo>
                  <a:pt x="388556" y="118110"/>
                </a:lnTo>
                <a:lnTo>
                  <a:pt x="388492" y="120650"/>
                </a:lnTo>
                <a:lnTo>
                  <a:pt x="388289" y="123189"/>
                </a:lnTo>
                <a:lnTo>
                  <a:pt x="387527" y="129539"/>
                </a:lnTo>
                <a:lnTo>
                  <a:pt x="386501" y="134620"/>
                </a:lnTo>
                <a:close/>
              </a:path>
              <a:path w="388620" h="234950">
                <a:moveTo>
                  <a:pt x="9923" y="134620"/>
                </a:moveTo>
                <a:lnTo>
                  <a:pt x="9664" y="134620"/>
                </a:lnTo>
                <a:lnTo>
                  <a:pt x="9588" y="133350"/>
                </a:lnTo>
                <a:lnTo>
                  <a:pt x="9923" y="134620"/>
                </a:lnTo>
                <a:close/>
              </a:path>
              <a:path w="388620" h="234950">
                <a:moveTo>
                  <a:pt x="345418" y="191770"/>
                </a:moveTo>
                <a:lnTo>
                  <a:pt x="333082" y="191770"/>
                </a:lnTo>
                <a:lnTo>
                  <a:pt x="339077" y="186689"/>
                </a:lnTo>
                <a:lnTo>
                  <a:pt x="338937" y="186689"/>
                </a:lnTo>
                <a:lnTo>
                  <a:pt x="344589" y="182879"/>
                </a:lnTo>
                <a:lnTo>
                  <a:pt x="344449" y="182879"/>
                </a:lnTo>
                <a:lnTo>
                  <a:pt x="349757" y="179070"/>
                </a:lnTo>
                <a:lnTo>
                  <a:pt x="349605" y="179070"/>
                </a:lnTo>
                <a:lnTo>
                  <a:pt x="354558" y="173989"/>
                </a:lnTo>
                <a:lnTo>
                  <a:pt x="354418" y="173989"/>
                </a:lnTo>
                <a:lnTo>
                  <a:pt x="359003" y="168910"/>
                </a:lnTo>
                <a:lnTo>
                  <a:pt x="358851" y="168910"/>
                </a:lnTo>
                <a:lnTo>
                  <a:pt x="363067" y="165100"/>
                </a:lnTo>
                <a:lnTo>
                  <a:pt x="362915" y="165100"/>
                </a:lnTo>
                <a:lnTo>
                  <a:pt x="366737" y="160020"/>
                </a:lnTo>
                <a:lnTo>
                  <a:pt x="366585" y="160020"/>
                </a:lnTo>
                <a:lnTo>
                  <a:pt x="370001" y="154939"/>
                </a:lnTo>
                <a:lnTo>
                  <a:pt x="369862" y="154939"/>
                </a:lnTo>
                <a:lnTo>
                  <a:pt x="372859" y="149860"/>
                </a:lnTo>
                <a:lnTo>
                  <a:pt x="375310" y="144779"/>
                </a:lnTo>
                <a:lnTo>
                  <a:pt x="377316" y="139700"/>
                </a:lnTo>
                <a:lnTo>
                  <a:pt x="378904" y="133350"/>
                </a:lnTo>
                <a:lnTo>
                  <a:pt x="378828" y="134620"/>
                </a:lnTo>
                <a:lnTo>
                  <a:pt x="386501" y="134620"/>
                </a:lnTo>
                <a:lnTo>
                  <a:pt x="386245" y="135889"/>
                </a:lnTo>
                <a:lnTo>
                  <a:pt x="384479" y="142239"/>
                </a:lnTo>
                <a:lnTo>
                  <a:pt x="382257" y="147320"/>
                </a:lnTo>
                <a:lnTo>
                  <a:pt x="379564" y="153670"/>
                </a:lnTo>
                <a:lnTo>
                  <a:pt x="354749" y="184150"/>
                </a:lnTo>
                <a:lnTo>
                  <a:pt x="349288" y="189229"/>
                </a:lnTo>
                <a:lnTo>
                  <a:pt x="345418" y="191770"/>
                </a:lnTo>
                <a:close/>
              </a:path>
              <a:path w="388620" h="234950">
                <a:moveTo>
                  <a:pt x="56845" y="191770"/>
                </a:moveTo>
                <a:lnTo>
                  <a:pt x="55410" y="191770"/>
                </a:lnTo>
                <a:lnTo>
                  <a:pt x="55270" y="190500"/>
                </a:lnTo>
                <a:lnTo>
                  <a:pt x="56845" y="191770"/>
                </a:lnTo>
                <a:close/>
              </a:path>
              <a:path w="388620" h="234950">
                <a:moveTo>
                  <a:pt x="335212" y="199389"/>
                </a:moveTo>
                <a:lnTo>
                  <a:pt x="320446" y="199389"/>
                </a:lnTo>
                <a:lnTo>
                  <a:pt x="327063" y="195579"/>
                </a:lnTo>
                <a:lnTo>
                  <a:pt x="326923" y="195579"/>
                </a:lnTo>
                <a:lnTo>
                  <a:pt x="333222" y="190500"/>
                </a:lnTo>
                <a:lnTo>
                  <a:pt x="333082" y="191770"/>
                </a:lnTo>
                <a:lnTo>
                  <a:pt x="345418" y="191770"/>
                </a:lnTo>
                <a:lnTo>
                  <a:pt x="343484" y="193039"/>
                </a:lnTo>
                <a:lnTo>
                  <a:pt x="337362" y="198120"/>
                </a:lnTo>
                <a:lnTo>
                  <a:pt x="335212" y="199389"/>
                </a:lnTo>
                <a:close/>
              </a:path>
              <a:path w="388620" h="234950">
                <a:moveTo>
                  <a:pt x="70222" y="199389"/>
                </a:moveTo>
                <a:lnTo>
                  <a:pt x="68046" y="199389"/>
                </a:lnTo>
                <a:lnTo>
                  <a:pt x="67919" y="198120"/>
                </a:lnTo>
                <a:lnTo>
                  <a:pt x="70222" y="199389"/>
                </a:lnTo>
                <a:close/>
              </a:path>
              <a:path w="388620" h="234950">
                <a:moveTo>
                  <a:pt x="280669" y="223520"/>
                </a:moveTo>
                <a:lnTo>
                  <a:pt x="250139" y="223520"/>
                </a:lnTo>
                <a:lnTo>
                  <a:pt x="258991" y="220979"/>
                </a:lnTo>
                <a:lnTo>
                  <a:pt x="267525" y="219710"/>
                </a:lnTo>
                <a:lnTo>
                  <a:pt x="275843" y="217170"/>
                </a:lnTo>
                <a:lnTo>
                  <a:pt x="283933" y="214629"/>
                </a:lnTo>
                <a:lnTo>
                  <a:pt x="291782" y="212089"/>
                </a:lnTo>
                <a:lnTo>
                  <a:pt x="299389" y="208279"/>
                </a:lnTo>
                <a:lnTo>
                  <a:pt x="306730" y="205739"/>
                </a:lnTo>
                <a:lnTo>
                  <a:pt x="313791" y="201929"/>
                </a:lnTo>
                <a:lnTo>
                  <a:pt x="320573" y="198120"/>
                </a:lnTo>
                <a:lnTo>
                  <a:pt x="320446" y="199389"/>
                </a:lnTo>
                <a:lnTo>
                  <a:pt x="335212" y="199389"/>
                </a:lnTo>
                <a:lnTo>
                  <a:pt x="330911" y="201929"/>
                </a:lnTo>
                <a:lnTo>
                  <a:pt x="324154" y="205739"/>
                </a:lnTo>
                <a:lnTo>
                  <a:pt x="317118" y="209550"/>
                </a:lnTo>
                <a:lnTo>
                  <a:pt x="309791" y="212089"/>
                </a:lnTo>
                <a:lnTo>
                  <a:pt x="302183" y="215900"/>
                </a:lnTo>
                <a:lnTo>
                  <a:pt x="294335" y="218439"/>
                </a:lnTo>
                <a:lnTo>
                  <a:pt x="286232" y="220979"/>
                </a:lnTo>
                <a:lnTo>
                  <a:pt x="280669" y="223520"/>
                </a:lnTo>
                <a:close/>
              </a:path>
              <a:path w="388620" h="234950">
                <a:moveTo>
                  <a:pt x="142760" y="223520"/>
                </a:moveTo>
                <a:lnTo>
                  <a:pt x="138353" y="223520"/>
                </a:lnTo>
                <a:lnTo>
                  <a:pt x="138239" y="222250"/>
                </a:lnTo>
                <a:lnTo>
                  <a:pt x="142760" y="223520"/>
                </a:lnTo>
                <a:close/>
              </a:path>
              <a:path w="388620" h="234950">
                <a:moveTo>
                  <a:pt x="260565" y="228600"/>
                </a:moveTo>
                <a:lnTo>
                  <a:pt x="194246" y="228591"/>
                </a:lnTo>
                <a:lnTo>
                  <a:pt x="203987" y="227329"/>
                </a:lnTo>
                <a:lnTo>
                  <a:pt x="213436" y="227329"/>
                </a:lnTo>
                <a:lnTo>
                  <a:pt x="222973" y="226060"/>
                </a:lnTo>
                <a:lnTo>
                  <a:pt x="232117" y="226060"/>
                </a:lnTo>
                <a:lnTo>
                  <a:pt x="241338" y="224789"/>
                </a:lnTo>
                <a:lnTo>
                  <a:pt x="250253" y="222250"/>
                </a:lnTo>
                <a:lnTo>
                  <a:pt x="250139" y="223520"/>
                </a:lnTo>
                <a:lnTo>
                  <a:pt x="280669" y="223520"/>
                </a:lnTo>
                <a:lnTo>
                  <a:pt x="277888" y="224789"/>
                </a:lnTo>
                <a:lnTo>
                  <a:pt x="269328" y="226060"/>
                </a:lnTo>
                <a:lnTo>
                  <a:pt x="260565" y="228600"/>
                </a:lnTo>
                <a:close/>
              </a:path>
              <a:path w="388620" h="234950">
                <a:moveTo>
                  <a:pt x="213956" y="234950"/>
                </a:moveTo>
                <a:lnTo>
                  <a:pt x="174536" y="234950"/>
                </a:lnTo>
                <a:lnTo>
                  <a:pt x="164884" y="233679"/>
                </a:lnTo>
                <a:lnTo>
                  <a:pt x="223608" y="233679"/>
                </a:lnTo>
                <a:lnTo>
                  <a:pt x="213956" y="234950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5320410" y="4370070"/>
            <a:ext cx="380618" cy="228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316283" y="4366259"/>
            <a:ext cx="388620" cy="234950"/>
          </a:xfrm>
          <a:custGeom>
            <a:avLst/>
            <a:gdLst/>
            <a:ahLst/>
            <a:cxnLst/>
            <a:rect l="l" t="t" r="r" b="b"/>
            <a:pathLst>
              <a:path w="388620" h="234950">
                <a:moveTo>
                  <a:pt x="223608" y="1270"/>
                </a:moveTo>
                <a:lnTo>
                  <a:pt x="164884" y="1270"/>
                </a:lnTo>
                <a:lnTo>
                  <a:pt x="174536" y="0"/>
                </a:lnTo>
                <a:lnTo>
                  <a:pt x="213956" y="0"/>
                </a:lnTo>
                <a:lnTo>
                  <a:pt x="223608" y="1270"/>
                </a:lnTo>
                <a:close/>
              </a:path>
              <a:path w="388620" h="234950">
                <a:moveTo>
                  <a:pt x="233108" y="233679"/>
                </a:moveTo>
                <a:lnTo>
                  <a:pt x="155384" y="233679"/>
                </a:lnTo>
                <a:lnTo>
                  <a:pt x="146050" y="232410"/>
                </a:lnTo>
                <a:lnTo>
                  <a:pt x="136893" y="229870"/>
                </a:lnTo>
                <a:lnTo>
                  <a:pt x="127898" y="228591"/>
                </a:lnTo>
                <a:lnTo>
                  <a:pt x="119164" y="226060"/>
                </a:lnTo>
                <a:lnTo>
                  <a:pt x="110604" y="224789"/>
                </a:lnTo>
                <a:lnTo>
                  <a:pt x="102260" y="220979"/>
                </a:lnTo>
                <a:lnTo>
                  <a:pt x="94157" y="218439"/>
                </a:lnTo>
                <a:lnTo>
                  <a:pt x="86309" y="215900"/>
                </a:lnTo>
                <a:lnTo>
                  <a:pt x="78701" y="212089"/>
                </a:lnTo>
                <a:lnTo>
                  <a:pt x="71374" y="209550"/>
                </a:lnTo>
                <a:lnTo>
                  <a:pt x="64338" y="205739"/>
                </a:lnTo>
                <a:lnTo>
                  <a:pt x="57581" y="201929"/>
                </a:lnTo>
                <a:lnTo>
                  <a:pt x="51130" y="198120"/>
                </a:lnTo>
                <a:lnTo>
                  <a:pt x="45008" y="193039"/>
                </a:lnTo>
                <a:lnTo>
                  <a:pt x="39204" y="189229"/>
                </a:lnTo>
                <a:lnTo>
                  <a:pt x="12052" y="158750"/>
                </a:lnTo>
                <a:lnTo>
                  <a:pt x="6235" y="147320"/>
                </a:lnTo>
                <a:lnTo>
                  <a:pt x="4013" y="142239"/>
                </a:lnTo>
                <a:lnTo>
                  <a:pt x="2247" y="135889"/>
                </a:lnTo>
                <a:lnTo>
                  <a:pt x="965" y="129539"/>
                </a:lnTo>
                <a:lnTo>
                  <a:pt x="203" y="123189"/>
                </a:lnTo>
                <a:lnTo>
                  <a:pt x="0" y="120650"/>
                </a:lnTo>
                <a:lnTo>
                  <a:pt x="0" y="114300"/>
                </a:lnTo>
                <a:lnTo>
                  <a:pt x="6235" y="87629"/>
                </a:lnTo>
                <a:lnTo>
                  <a:pt x="8928" y="81279"/>
                </a:lnTo>
                <a:lnTo>
                  <a:pt x="33743" y="50800"/>
                </a:lnTo>
                <a:lnTo>
                  <a:pt x="45008" y="41910"/>
                </a:lnTo>
                <a:lnTo>
                  <a:pt x="51130" y="36829"/>
                </a:lnTo>
                <a:lnTo>
                  <a:pt x="57581" y="33020"/>
                </a:lnTo>
                <a:lnTo>
                  <a:pt x="64338" y="29210"/>
                </a:lnTo>
                <a:lnTo>
                  <a:pt x="71374" y="25400"/>
                </a:lnTo>
                <a:lnTo>
                  <a:pt x="78701" y="22860"/>
                </a:lnTo>
                <a:lnTo>
                  <a:pt x="86309" y="19050"/>
                </a:lnTo>
                <a:lnTo>
                  <a:pt x="94157" y="16510"/>
                </a:lnTo>
                <a:lnTo>
                  <a:pt x="102260" y="13970"/>
                </a:lnTo>
                <a:lnTo>
                  <a:pt x="110604" y="10160"/>
                </a:lnTo>
                <a:lnTo>
                  <a:pt x="119164" y="8889"/>
                </a:lnTo>
                <a:lnTo>
                  <a:pt x="127927" y="6350"/>
                </a:lnTo>
                <a:lnTo>
                  <a:pt x="136893" y="5079"/>
                </a:lnTo>
                <a:lnTo>
                  <a:pt x="146050" y="2539"/>
                </a:lnTo>
                <a:lnTo>
                  <a:pt x="155384" y="1270"/>
                </a:lnTo>
                <a:lnTo>
                  <a:pt x="233108" y="1270"/>
                </a:lnTo>
                <a:lnTo>
                  <a:pt x="242442" y="2539"/>
                </a:lnTo>
                <a:lnTo>
                  <a:pt x="251599" y="5079"/>
                </a:lnTo>
                <a:lnTo>
                  <a:pt x="260565" y="6350"/>
                </a:lnTo>
                <a:lnTo>
                  <a:pt x="194182" y="6350"/>
                </a:lnTo>
                <a:lnTo>
                  <a:pt x="184505" y="7620"/>
                </a:lnTo>
                <a:lnTo>
                  <a:pt x="175056" y="7620"/>
                </a:lnTo>
                <a:lnTo>
                  <a:pt x="165519" y="8889"/>
                </a:lnTo>
                <a:lnTo>
                  <a:pt x="156375" y="8889"/>
                </a:lnTo>
                <a:lnTo>
                  <a:pt x="147154" y="10160"/>
                </a:lnTo>
                <a:lnTo>
                  <a:pt x="142760" y="11429"/>
                </a:lnTo>
                <a:lnTo>
                  <a:pt x="138353" y="11429"/>
                </a:lnTo>
                <a:lnTo>
                  <a:pt x="129501" y="13970"/>
                </a:lnTo>
                <a:lnTo>
                  <a:pt x="120967" y="15239"/>
                </a:lnTo>
                <a:lnTo>
                  <a:pt x="112649" y="17779"/>
                </a:lnTo>
                <a:lnTo>
                  <a:pt x="104559" y="20320"/>
                </a:lnTo>
                <a:lnTo>
                  <a:pt x="96710" y="22860"/>
                </a:lnTo>
                <a:lnTo>
                  <a:pt x="89103" y="26670"/>
                </a:lnTo>
                <a:lnTo>
                  <a:pt x="81762" y="29210"/>
                </a:lnTo>
                <a:lnTo>
                  <a:pt x="74701" y="33020"/>
                </a:lnTo>
                <a:lnTo>
                  <a:pt x="70222" y="35560"/>
                </a:lnTo>
                <a:lnTo>
                  <a:pt x="68046" y="35560"/>
                </a:lnTo>
                <a:lnTo>
                  <a:pt x="61429" y="39370"/>
                </a:lnTo>
                <a:lnTo>
                  <a:pt x="61569" y="39370"/>
                </a:lnTo>
                <a:lnTo>
                  <a:pt x="56845" y="43179"/>
                </a:lnTo>
                <a:lnTo>
                  <a:pt x="55410" y="43179"/>
                </a:lnTo>
                <a:lnTo>
                  <a:pt x="49415" y="48260"/>
                </a:lnTo>
                <a:lnTo>
                  <a:pt x="49555" y="48260"/>
                </a:lnTo>
                <a:lnTo>
                  <a:pt x="43903" y="52070"/>
                </a:lnTo>
                <a:lnTo>
                  <a:pt x="44043" y="52070"/>
                </a:lnTo>
                <a:lnTo>
                  <a:pt x="38734" y="55879"/>
                </a:lnTo>
                <a:lnTo>
                  <a:pt x="38887" y="55879"/>
                </a:lnTo>
                <a:lnTo>
                  <a:pt x="33934" y="60960"/>
                </a:lnTo>
                <a:lnTo>
                  <a:pt x="34074" y="60960"/>
                </a:lnTo>
                <a:lnTo>
                  <a:pt x="29489" y="66039"/>
                </a:lnTo>
                <a:lnTo>
                  <a:pt x="29641" y="66039"/>
                </a:lnTo>
                <a:lnTo>
                  <a:pt x="25425" y="69850"/>
                </a:lnTo>
                <a:lnTo>
                  <a:pt x="25577" y="69850"/>
                </a:lnTo>
                <a:lnTo>
                  <a:pt x="21755" y="74929"/>
                </a:lnTo>
                <a:lnTo>
                  <a:pt x="21894" y="74929"/>
                </a:lnTo>
                <a:lnTo>
                  <a:pt x="18491" y="80010"/>
                </a:lnTo>
                <a:lnTo>
                  <a:pt x="18630" y="80010"/>
                </a:lnTo>
                <a:lnTo>
                  <a:pt x="15633" y="85089"/>
                </a:lnTo>
                <a:lnTo>
                  <a:pt x="13182" y="90170"/>
                </a:lnTo>
                <a:lnTo>
                  <a:pt x="11175" y="95250"/>
                </a:lnTo>
                <a:lnTo>
                  <a:pt x="9923" y="100329"/>
                </a:lnTo>
                <a:lnTo>
                  <a:pt x="9664" y="100329"/>
                </a:lnTo>
                <a:lnTo>
                  <a:pt x="8458" y="106679"/>
                </a:lnTo>
                <a:lnTo>
                  <a:pt x="7772" y="111760"/>
                </a:lnTo>
                <a:lnTo>
                  <a:pt x="7607" y="114300"/>
                </a:lnTo>
                <a:lnTo>
                  <a:pt x="7556" y="116839"/>
                </a:lnTo>
                <a:lnTo>
                  <a:pt x="7607" y="120650"/>
                </a:lnTo>
                <a:lnTo>
                  <a:pt x="7797" y="123189"/>
                </a:lnTo>
                <a:lnTo>
                  <a:pt x="8508" y="128270"/>
                </a:lnTo>
                <a:lnTo>
                  <a:pt x="9664" y="134620"/>
                </a:lnTo>
                <a:lnTo>
                  <a:pt x="9923" y="134620"/>
                </a:lnTo>
                <a:lnTo>
                  <a:pt x="11264" y="139700"/>
                </a:lnTo>
                <a:lnTo>
                  <a:pt x="13296" y="144779"/>
                </a:lnTo>
                <a:lnTo>
                  <a:pt x="15760" y="149860"/>
                </a:lnTo>
                <a:lnTo>
                  <a:pt x="18630" y="154939"/>
                </a:lnTo>
                <a:lnTo>
                  <a:pt x="18491" y="154939"/>
                </a:lnTo>
                <a:lnTo>
                  <a:pt x="21894" y="160020"/>
                </a:lnTo>
                <a:lnTo>
                  <a:pt x="21755" y="160020"/>
                </a:lnTo>
                <a:lnTo>
                  <a:pt x="25577" y="165100"/>
                </a:lnTo>
                <a:lnTo>
                  <a:pt x="25425" y="165100"/>
                </a:lnTo>
                <a:lnTo>
                  <a:pt x="29641" y="168910"/>
                </a:lnTo>
                <a:lnTo>
                  <a:pt x="29489" y="168910"/>
                </a:lnTo>
                <a:lnTo>
                  <a:pt x="34074" y="173989"/>
                </a:lnTo>
                <a:lnTo>
                  <a:pt x="33934" y="173989"/>
                </a:lnTo>
                <a:lnTo>
                  <a:pt x="38887" y="179070"/>
                </a:lnTo>
                <a:lnTo>
                  <a:pt x="38734" y="179070"/>
                </a:lnTo>
                <a:lnTo>
                  <a:pt x="44043" y="182879"/>
                </a:lnTo>
                <a:lnTo>
                  <a:pt x="43903" y="182879"/>
                </a:lnTo>
                <a:lnTo>
                  <a:pt x="49555" y="186689"/>
                </a:lnTo>
                <a:lnTo>
                  <a:pt x="49415" y="186689"/>
                </a:lnTo>
                <a:lnTo>
                  <a:pt x="55410" y="191770"/>
                </a:lnTo>
                <a:lnTo>
                  <a:pt x="56845" y="191770"/>
                </a:lnTo>
                <a:lnTo>
                  <a:pt x="61569" y="195579"/>
                </a:lnTo>
                <a:lnTo>
                  <a:pt x="61429" y="195579"/>
                </a:lnTo>
                <a:lnTo>
                  <a:pt x="68046" y="199389"/>
                </a:lnTo>
                <a:lnTo>
                  <a:pt x="70222" y="199389"/>
                </a:lnTo>
                <a:lnTo>
                  <a:pt x="74828" y="201929"/>
                </a:lnTo>
                <a:lnTo>
                  <a:pt x="81889" y="205739"/>
                </a:lnTo>
                <a:lnTo>
                  <a:pt x="89230" y="208279"/>
                </a:lnTo>
                <a:lnTo>
                  <a:pt x="96837" y="212089"/>
                </a:lnTo>
                <a:lnTo>
                  <a:pt x="104686" y="214629"/>
                </a:lnTo>
                <a:lnTo>
                  <a:pt x="112775" y="217170"/>
                </a:lnTo>
                <a:lnTo>
                  <a:pt x="121094" y="219710"/>
                </a:lnTo>
                <a:lnTo>
                  <a:pt x="129628" y="220979"/>
                </a:lnTo>
                <a:lnTo>
                  <a:pt x="138353" y="223520"/>
                </a:lnTo>
                <a:lnTo>
                  <a:pt x="142760" y="223520"/>
                </a:lnTo>
                <a:lnTo>
                  <a:pt x="147281" y="224789"/>
                </a:lnTo>
                <a:lnTo>
                  <a:pt x="156375" y="226060"/>
                </a:lnTo>
                <a:lnTo>
                  <a:pt x="165519" y="226060"/>
                </a:lnTo>
                <a:lnTo>
                  <a:pt x="175056" y="227329"/>
                </a:lnTo>
                <a:lnTo>
                  <a:pt x="184505" y="227329"/>
                </a:lnTo>
                <a:lnTo>
                  <a:pt x="194246" y="228591"/>
                </a:lnTo>
                <a:lnTo>
                  <a:pt x="260565" y="228600"/>
                </a:lnTo>
                <a:lnTo>
                  <a:pt x="251599" y="229870"/>
                </a:lnTo>
                <a:lnTo>
                  <a:pt x="242442" y="232410"/>
                </a:lnTo>
                <a:lnTo>
                  <a:pt x="233108" y="233679"/>
                </a:lnTo>
                <a:close/>
              </a:path>
              <a:path w="388620" h="234950">
                <a:moveTo>
                  <a:pt x="194246" y="6358"/>
                </a:moveTo>
                <a:close/>
              </a:path>
              <a:path w="388620" h="234950">
                <a:moveTo>
                  <a:pt x="250253" y="12700"/>
                </a:moveTo>
                <a:lnTo>
                  <a:pt x="241211" y="10160"/>
                </a:lnTo>
                <a:lnTo>
                  <a:pt x="232117" y="8889"/>
                </a:lnTo>
                <a:lnTo>
                  <a:pt x="222973" y="8889"/>
                </a:lnTo>
                <a:lnTo>
                  <a:pt x="213436" y="7620"/>
                </a:lnTo>
                <a:lnTo>
                  <a:pt x="203987" y="7620"/>
                </a:lnTo>
                <a:lnTo>
                  <a:pt x="194246" y="6358"/>
                </a:lnTo>
                <a:lnTo>
                  <a:pt x="260594" y="6358"/>
                </a:lnTo>
                <a:lnTo>
                  <a:pt x="269341" y="8889"/>
                </a:lnTo>
                <a:lnTo>
                  <a:pt x="277888" y="10160"/>
                </a:lnTo>
                <a:lnTo>
                  <a:pt x="280669" y="11429"/>
                </a:lnTo>
                <a:lnTo>
                  <a:pt x="250139" y="11429"/>
                </a:lnTo>
                <a:lnTo>
                  <a:pt x="250253" y="12700"/>
                </a:lnTo>
                <a:close/>
              </a:path>
              <a:path w="388620" h="234950">
                <a:moveTo>
                  <a:pt x="138239" y="12700"/>
                </a:moveTo>
                <a:lnTo>
                  <a:pt x="138353" y="11429"/>
                </a:lnTo>
                <a:lnTo>
                  <a:pt x="142760" y="11429"/>
                </a:lnTo>
                <a:lnTo>
                  <a:pt x="138239" y="12700"/>
                </a:lnTo>
                <a:close/>
              </a:path>
              <a:path w="388620" h="234950">
                <a:moveTo>
                  <a:pt x="320573" y="36829"/>
                </a:moveTo>
                <a:lnTo>
                  <a:pt x="313664" y="33020"/>
                </a:lnTo>
                <a:lnTo>
                  <a:pt x="306603" y="29210"/>
                </a:lnTo>
                <a:lnTo>
                  <a:pt x="299262" y="26670"/>
                </a:lnTo>
                <a:lnTo>
                  <a:pt x="291655" y="22860"/>
                </a:lnTo>
                <a:lnTo>
                  <a:pt x="283806" y="20320"/>
                </a:lnTo>
                <a:lnTo>
                  <a:pt x="275716" y="17779"/>
                </a:lnTo>
                <a:lnTo>
                  <a:pt x="267398" y="15239"/>
                </a:lnTo>
                <a:lnTo>
                  <a:pt x="258864" y="13970"/>
                </a:lnTo>
                <a:lnTo>
                  <a:pt x="250139" y="11429"/>
                </a:lnTo>
                <a:lnTo>
                  <a:pt x="280669" y="11429"/>
                </a:lnTo>
                <a:lnTo>
                  <a:pt x="286232" y="13970"/>
                </a:lnTo>
                <a:lnTo>
                  <a:pt x="294335" y="16510"/>
                </a:lnTo>
                <a:lnTo>
                  <a:pt x="302183" y="19050"/>
                </a:lnTo>
                <a:lnTo>
                  <a:pt x="309791" y="22860"/>
                </a:lnTo>
                <a:lnTo>
                  <a:pt x="317118" y="25400"/>
                </a:lnTo>
                <a:lnTo>
                  <a:pt x="324154" y="29210"/>
                </a:lnTo>
                <a:lnTo>
                  <a:pt x="330911" y="33020"/>
                </a:lnTo>
                <a:lnTo>
                  <a:pt x="335212" y="35560"/>
                </a:lnTo>
                <a:lnTo>
                  <a:pt x="320446" y="35560"/>
                </a:lnTo>
                <a:lnTo>
                  <a:pt x="320573" y="36829"/>
                </a:lnTo>
                <a:close/>
              </a:path>
              <a:path w="388620" h="234950">
                <a:moveTo>
                  <a:pt x="67919" y="36829"/>
                </a:moveTo>
                <a:lnTo>
                  <a:pt x="68046" y="35560"/>
                </a:lnTo>
                <a:lnTo>
                  <a:pt x="70222" y="35560"/>
                </a:lnTo>
                <a:lnTo>
                  <a:pt x="67919" y="36829"/>
                </a:lnTo>
                <a:close/>
              </a:path>
              <a:path w="388620" h="234950">
                <a:moveTo>
                  <a:pt x="333235" y="44450"/>
                </a:moveTo>
                <a:lnTo>
                  <a:pt x="326923" y="39370"/>
                </a:lnTo>
                <a:lnTo>
                  <a:pt x="327063" y="39370"/>
                </a:lnTo>
                <a:lnTo>
                  <a:pt x="320446" y="35560"/>
                </a:lnTo>
                <a:lnTo>
                  <a:pt x="335212" y="35560"/>
                </a:lnTo>
                <a:lnTo>
                  <a:pt x="337362" y="36829"/>
                </a:lnTo>
                <a:lnTo>
                  <a:pt x="343484" y="41910"/>
                </a:lnTo>
                <a:lnTo>
                  <a:pt x="345418" y="43179"/>
                </a:lnTo>
                <a:lnTo>
                  <a:pt x="333082" y="43179"/>
                </a:lnTo>
                <a:lnTo>
                  <a:pt x="333235" y="44450"/>
                </a:lnTo>
                <a:close/>
              </a:path>
              <a:path w="388620" h="234950">
                <a:moveTo>
                  <a:pt x="55270" y="44450"/>
                </a:moveTo>
                <a:lnTo>
                  <a:pt x="55410" y="43179"/>
                </a:lnTo>
                <a:lnTo>
                  <a:pt x="56845" y="43179"/>
                </a:lnTo>
                <a:lnTo>
                  <a:pt x="55270" y="44450"/>
                </a:lnTo>
                <a:close/>
              </a:path>
              <a:path w="388620" h="234950">
                <a:moveTo>
                  <a:pt x="378904" y="101600"/>
                </a:moveTo>
                <a:lnTo>
                  <a:pt x="377228" y="95250"/>
                </a:lnTo>
                <a:lnTo>
                  <a:pt x="375196" y="90170"/>
                </a:lnTo>
                <a:lnTo>
                  <a:pt x="372732" y="85089"/>
                </a:lnTo>
                <a:lnTo>
                  <a:pt x="369874" y="80010"/>
                </a:lnTo>
                <a:lnTo>
                  <a:pt x="366598" y="74929"/>
                </a:lnTo>
                <a:lnTo>
                  <a:pt x="366737" y="74929"/>
                </a:lnTo>
                <a:lnTo>
                  <a:pt x="362915" y="69850"/>
                </a:lnTo>
                <a:lnTo>
                  <a:pt x="363067" y="69850"/>
                </a:lnTo>
                <a:lnTo>
                  <a:pt x="358851" y="66039"/>
                </a:lnTo>
                <a:lnTo>
                  <a:pt x="359003" y="66039"/>
                </a:lnTo>
                <a:lnTo>
                  <a:pt x="354418" y="60960"/>
                </a:lnTo>
                <a:lnTo>
                  <a:pt x="354558" y="60960"/>
                </a:lnTo>
                <a:lnTo>
                  <a:pt x="349605" y="55879"/>
                </a:lnTo>
                <a:lnTo>
                  <a:pt x="349757" y="55879"/>
                </a:lnTo>
                <a:lnTo>
                  <a:pt x="344449" y="52070"/>
                </a:lnTo>
                <a:lnTo>
                  <a:pt x="344589" y="52070"/>
                </a:lnTo>
                <a:lnTo>
                  <a:pt x="338937" y="48260"/>
                </a:lnTo>
                <a:lnTo>
                  <a:pt x="339077" y="48260"/>
                </a:lnTo>
                <a:lnTo>
                  <a:pt x="333082" y="43179"/>
                </a:lnTo>
                <a:lnTo>
                  <a:pt x="345418" y="43179"/>
                </a:lnTo>
                <a:lnTo>
                  <a:pt x="372897" y="71120"/>
                </a:lnTo>
                <a:lnTo>
                  <a:pt x="382257" y="87629"/>
                </a:lnTo>
                <a:lnTo>
                  <a:pt x="384479" y="92710"/>
                </a:lnTo>
                <a:lnTo>
                  <a:pt x="386245" y="99060"/>
                </a:lnTo>
                <a:lnTo>
                  <a:pt x="386501" y="100329"/>
                </a:lnTo>
                <a:lnTo>
                  <a:pt x="378828" y="100329"/>
                </a:lnTo>
                <a:lnTo>
                  <a:pt x="378904" y="101600"/>
                </a:lnTo>
                <a:close/>
              </a:path>
              <a:path w="388620" h="234950">
                <a:moveTo>
                  <a:pt x="9588" y="101600"/>
                </a:moveTo>
                <a:lnTo>
                  <a:pt x="9664" y="100329"/>
                </a:lnTo>
                <a:lnTo>
                  <a:pt x="9923" y="100329"/>
                </a:lnTo>
                <a:lnTo>
                  <a:pt x="9588" y="101600"/>
                </a:lnTo>
                <a:close/>
              </a:path>
              <a:path w="388620" h="234950">
                <a:moveTo>
                  <a:pt x="388556" y="118110"/>
                </a:moveTo>
                <a:lnTo>
                  <a:pt x="380936" y="118110"/>
                </a:lnTo>
                <a:lnTo>
                  <a:pt x="380936" y="116839"/>
                </a:lnTo>
                <a:lnTo>
                  <a:pt x="380873" y="114300"/>
                </a:lnTo>
                <a:lnTo>
                  <a:pt x="380695" y="111760"/>
                </a:lnTo>
                <a:lnTo>
                  <a:pt x="379983" y="106679"/>
                </a:lnTo>
                <a:lnTo>
                  <a:pt x="378828" y="100329"/>
                </a:lnTo>
                <a:lnTo>
                  <a:pt x="386501" y="100329"/>
                </a:lnTo>
                <a:lnTo>
                  <a:pt x="387527" y="105410"/>
                </a:lnTo>
                <a:lnTo>
                  <a:pt x="388289" y="111760"/>
                </a:lnTo>
                <a:lnTo>
                  <a:pt x="388492" y="114300"/>
                </a:lnTo>
                <a:lnTo>
                  <a:pt x="388556" y="118110"/>
                </a:lnTo>
                <a:close/>
              </a:path>
              <a:path w="388620" h="234950">
                <a:moveTo>
                  <a:pt x="7567" y="117475"/>
                </a:moveTo>
                <a:lnTo>
                  <a:pt x="7556" y="116839"/>
                </a:lnTo>
                <a:lnTo>
                  <a:pt x="7567" y="117475"/>
                </a:lnTo>
                <a:close/>
              </a:path>
              <a:path w="388620" h="234950">
                <a:moveTo>
                  <a:pt x="380925" y="117475"/>
                </a:moveTo>
                <a:lnTo>
                  <a:pt x="380915" y="116839"/>
                </a:lnTo>
                <a:lnTo>
                  <a:pt x="380925" y="117475"/>
                </a:lnTo>
                <a:close/>
              </a:path>
              <a:path w="388620" h="234950">
                <a:moveTo>
                  <a:pt x="7577" y="118110"/>
                </a:moveTo>
                <a:lnTo>
                  <a:pt x="7567" y="117475"/>
                </a:lnTo>
                <a:lnTo>
                  <a:pt x="7577" y="118110"/>
                </a:lnTo>
                <a:close/>
              </a:path>
              <a:path w="388620" h="234950">
                <a:moveTo>
                  <a:pt x="386501" y="134620"/>
                </a:moveTo>
                <a:lnTo>
                  <a:pt x="378828" y="134620"/>
                </a:lnTo>
                <a:lnTo>
                  <a:pt x="380034" y="128270"/>
                </a:lnTo>
                <a:lnTo>
                  <a:pt x="380720" y="123189"/>
                </a:lnTo>
                <a:lnTo>
                  <a:pt x="380885" y="120650"/>
                </a:lnTo>
                <a:lnTo>
                  <a:pt x="380925" y="117475"/>
                </a:lnTo>
                <a:lnTo>
                  <a:pt x="380936" y="118110"/>
                </a:lnTo>
                <a:lnTo>
                  <a:pt x="388556" y="118110"/>
                </a:lnTo>
                <a:lnTo>
                  <a:pt x="388492" y="120650"/>
                </a:lnTo>
                <a:lnTo>
                  <a:pt x="388289" y="123189"/>
                </a:lnTo>
                <a:lnTo>
                  <a:pt x="387527" y="129539"/>
                </a:lnTo>
                <a:lnTo>
                  <a:pt x="386501" y="134620"/>
                </a:lnTo>
                <a:close/>
              </a:path>
              <a:path w="388620" h="234950">
                <a:moveTo>
                  <a:pt x="9923" y="134620"/>
                </a:moveTo>
                <a:lnTo>
                  <a:pt x="9664" y="134620"/>
                </a:lnTo>
                <a:lnTo>
                  <a:pt x="9588" y="133350"/>
                </a:lnTo>
                <a:lnTo>
                  <a:pt x="9923" y="134620"/>
                </a:lnTo>
                <a:close/>
              </a:path>
              <a:path w="388620" h="234950">
                <a:moveTo>
                  <a:pt x="345418" y="191770"/>
                </a:moveTo>
                <a:lnTo>
                  <a:pt x="333082" y="191770"/>
                </a:lnTo>
                <a:lnTo>
                  <a:pt x="339077" y="186689"/>
                </a:lnTo>
                <a:lnTo>
                  <a:pt x="338937" y="186689"/>
                </a:lnTo>
                <a:lnTo>
                  <a:pt x="344589" y="182879"/>
                </a:lnTo>
                <a:lnTo>
                  <a:pt x="344449" y="182879"/>
                </a:lnTo>
                <a:lnTo>
                  <a:pt x="349757" y="179070"/>
                </a:lnTo>
                <a:lnTo>
                  <a:pt x="349605" y="179070"/>
                </a:lnTo>
                <a:lnTo>
                  <a:pt x="354558" y="173989"/>
                </a:lnTo>
                <a:lnTo>
                  <a:pt x="354418" y="173989"/>
                </a:lnTo>
                <a:lnTo>
                  <a:pt x="359003" y="168910"/>
                </a:lnTo>
                <a:lnTo>
                  <a:pt x="358851" y="168910"/>
                </a:lnTo>
                <a:lnTo>
                  <a:pt x="363067" y="165100"/>
                </a:lnTo>
                <a:lnTo>
                  <a:pt x="362915" y="165100"/>
                </a:lnTo>
                <a:lnTo>
                  <a:pt x="366737" y="160020"/>
                </a:lnTo>
                <a:lnTo>
                  <a:pt x="366598" y="160020"/>
                </a:lnTo>
                <a:lnTo>
                  <a:pt x="370001" y="154939"/>
                </a:lnTo>
                <a:lnTo>
                  <a:pt x="372859" y="149860"/>
                </a:lnTo>
                <a:lnTo>
                  <a:pt x="375310" y="144779"/>
                </a:lnTo>
                <a:lnTo>
                  <a:pt x="377316" y="139700"/>
                </a:lnTo>
                <a:lnTo>
                  <a:pt x="378904" y="133350"/>
                </a:lnTo>
                <a:lnTo>
                  <a:pt x="378828" y="134620"/>
                </a:lnTo>
                <a:lnTo>
                  <a:pt x="386501" y="134620"/>
                </a:lnTo>
                <a:lnTo>
                  <a:pt x="386245" y="135889"/>
                </a:lnTo>
                <a:lnTo>
                  <a:pt x="384479" y="142239"/>
                </a:lnTo>
                <a:lnTo>
                  <a:pt x="382257" y="147320"/>
                </a:lnTo>
                <a:lnTo>
                  <a:pt x="379564" y="153670"/>
                </a:lnTo>
                <a:lnTo>
                  <a:pt x="354749" y="184150"/>
                </a:lnTo>
                <a:lnTo>
                  <a:pt x="349288" y="189229"/>
                </a:lnTo>
                <a:lnTo>
                  <a:pt x="345418" y="191770"/>
                </a:lnTo>
                <a:close/>
              </a:path>
              <a:path w="388620" h="234950">
                <a:moveTo>
                  <a:pt x="56845" y="191770"/>
                </a:moveTo>
                <a:lnTo>
                  <a:pt x="55410" y="191770"/>
                </a:lnTo>
                <a:lnTo>
                  <a:pt x="55270" y="190500"/>
                </a:lnTo>
                <a:lnTo>
                  <a:pt x="56845" y="191770"/>
                </a:lnTo>
                <a:close/>
              </a:path>
              <a:path w="388620" h="234950">
                <a:moveTo>
                  <a:pt x="335212" y="199389"/>
                </a:moveTo>
                <a:lnTo>
                  <a:pt x="320446" y="199389"/>
                </a:lnTo>
                <a:lnTo>
                  <a:pt x="327063" y="195579"/>
                </a:lnTo>
                <a:lnTo>
                  <a:pt x="326923" y="195579"/>
                </a:lnTo>
                <a:lnTo>
                  <a:pt x="333235" y="190500"/>
                </a:lnTo>
                <a:lnTo>
                  <a:pt x="333082" y="191770"/>
                </a:lnTo>
                <a:lnTo>
                  <a:pt x="345418" y="191770"/>
                </a:lnTo>
                <a:lnTo>
                  <a:pt x="343484" y="193039"/>
                </a:lnTo>
                <a:lnTo>
                  <a:pt x="337362" y="198120"/>
                </a:lnTo>
                <a:lnTo>
                  <a:pt x="335212" y="199389"/>
                </a:lnTo>
                <a:close/>
              </a:path>
              <a:path w="388620" h="234950">
                <a:moveTo>
                  <a:pt x="70222" y="199389"/>
                </a:moveTo>
                <a:lnTo>
                  <a:pt x="68046" y="199389"/>
                </a:lnTo>
                <a:lnTo>
                  <a:pt x="67919" y="198120"/>
                </a:lnTo>
                <a:lnTo>
                  <a:pt x="70222" y="199389"/>
                </a:lnTo>
                <a:close/>
              </a:path>
              <a:path w="388620" h="234950">
                <a:moveTo>
                  <a:pt x="280669" y="223520"/>
                </a:moveTo>
                <a:lnTo>
                  <a:pt x="250139" y="223520"/>
                </a:lnTo>
                <a:lnTo>
                  <a:pt x="258991" y="220979"/>
                </a:lnTo>
                <a:lnTo>
                  <a:pt x="267525" y="219710"/>
                </a:lnTo>
                <a:lnTo>
                  <a:pt x="275843" y="217170"/>
                </a:lnTo>
                <a:lnTo>
                  <a:pt x="283933" y="214629"/>
                </a:lnTo>
                <a:lnTo>
                  <a:pt x="291782" y="212089"/>
                </a:lnTo>
                <a:lnTo>
                  <a:pt x="299389" y="208279"/>
                </a:lnTo>
                <a:lnTo>
                  <a:pt x="306730" y="205739"/>
                </a:lnTo>
                <a:lnTo>
                  <a:pt x="313791" y="201929"/>
                </a:lnTo>
                <a:lnTo>
                  <a:pt x="320573" y="198120"/>
                </a:lnTo>
                <a:lnTo>
                  <a:pt x="320446" y="199389"/>
                </a:lnTo>
                <a:lnTo>
                  <a:pt x="335212" y="199389"/>
                </a:lnTo>
                <a:lnTo>
                  <a:pt x="330911" y="201929"/>
                </a:lnTo>
                <a:lnTo>
                  <a:pt x="324154" y="205739"/>
                </a:lnTo>
                <a:lnTo>
                  <a:pt x="317118" y="209550"/>
                </a:lnTo>
                <a:lnTo>
                  <a:pt x="309791" y="212089"/>
                </a:lnTo>
                <a:lnTo>
                  <a:pt x="302183" y="215900"/>
                </a:lnTo>
                <a:lnTo>
                  <a:pt x="294335" y="218439"/>
                </a:lnTo>
                <a:lnTo>
                  <a:pt x="286232" y="220979"/>
                </a:lnTo>
                <a:lnTo>
                  <a:pt x="280669" y="223520"/>
                </a:lnTo>
                <a:close/>
              </a:path>
              <a:path w="388620" h="234950">
                <a:moveTo>
                  <a:pt x="142760" y="223520"/>
                </a:moveTo>
                <a:lnTo>
                  <a:pt x="138353" y="223520"/>
                </a:lnTo>
                <a:lnTo>
                  <a:pt x="138239" y="222250"/>
                </a:lnTo>
                <a:lnTo>
                  <a:pt x="142760" y="223520"/>
                </a:lnTo>
                <a:close/>
              </a:path>
              <a:path w="388620" h="234950">
                <a:moveTo>
                  <a:pt x="260565" y="228600"/>
                </a:moveTo>
                <a:lnTo>
                  <a:pt x="194246" y="228591"/>
                </a:lnTo>
                <a:lnTo>
                  <a:pt x="203987" y="227329"/>
                </a:lnTo>
                <a:lnTo>
                  <a:pt x="213436" y="227329"/>
                </a:lnTo>
                <a:lnTo>
                  <a:pt x="222973" y="226060"/>
                </a:lnTo>
                <a:lnTo>
                  <a:pt x="232117" y="226060"/>
                </a:lnTo>
                <a:lnTo>
                  <a:pt x="241338" y="224789"/>
                </a:lnTo>
                <a:lnTo>
                  <a:pt x="250253" y="222250"/>
                </a:lnTo>
                <a:lnTo>
                  <a:pt x="250139" y="223520"/>
                </a:lnTo>
                <a:lnTo>
                  <a:pt x="280669" y="223520"/>
                </a:lnTo>
                <a:lnTo>
                  <a:pt x="277888" y="224789"/>
                </a:lnTo>
                <a:lnTo>
                  <a:pt x="269341" y="226060"/>
                </a:lnTo>
                <a:lnTo>
                  <a:pt x="260565" y="228600"/>
                </a:lnTo>
                <a:close/>
              </a:path>
              <a:path w="388620" h="234950">
                <a:moveTo>
                  <a:pt x="213956" y="234950"/>
                </a:moveTo>
                <a:lnTo>
                  <a:pt x="174536" y="234950"/>
                </a:lnTo>
                <a:lnTo>
                  <a:pt x="164884" y="233679"/>
                </a:lnTo>
                <a:lnTo>
                  <a:pt x="223608" y="233679"/>
                </a:lnTo>
                <a:lnTo>
                  <a:pt x="213956" y="234950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567810" y="6122670"/>
            <a:ext cx="380618" cy="228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563683" y="6118859"/>
            <a:ext cx="388620" cy="234950"/>
          </a:xfrm>
          <a:custGeom>
            <a:avLst/>
            <a:gdLst/>
            <a:ahLst/>
            <a:cxnLst/>
            <a:rect l="l" t="t" r="r" b="b"/>
            <a:pathLst>
              <a:path w="388620" h="234950">
                <a:moveTo>
                  <a:pt x="223608" y="1270"/>
                </a:moveTo>
                <a:lnTo>
                  <a:pt x="164884" y="1270"/>
                </a:lnTo>
                <a:lnTo>
                  <a:pt x="174536" y="0"/>
                </a:lnTo>
                <a:lnTo>
                  <a:pt x="213956" y="0"/>
                </a:lnTo>
                <a:lnTo>
                  <a:pt x="223608" y="1270"/>
                </a:lnTo>
                <a:close/>
              </a:path>
              <a:path w="388620" h="234950">
                <a:moveTo>
                  <a:pt x="233108" y="233679"/>
                </a:moveTo>
                <a:lnTo>
                  <a:pt x="155384" y="233679"/>
                </a:lnTo>
                <a:lnTo>
                  <a:pt x="146050" y="232410"/>
                </a:lnTo>
                <a:lnTo>
                  <a:pt x="136893" y="229870"/>
                </a:lnTo>
                <a:lnTo>
                  <a:pt x="127898" y="228591"/>
                </a:lnTo>
                <a:lnTo>
                  <a:pt x="119151" y="226060"/>
                </a:lnTo>
                <a:lnTo>
                  <a:pt x="110604" y="224789"/>
                </a:lnTo>
                <a:lnTo>
                  <a:pt x="102260" y="220979"/>
                </a:lnTo>
                <a:lnTo>
                  <a:pt x="94157" y="218439"/>
                </a:lnTo>
                <a:lnTo>
                  <a:pt x="86309" y="215900"/>
                </a:lnTo>
                <a:lnTo>
                  <a:pt x="78701" y="212089"/>
                </a:lnTo>
                <a:lnTo>
                  <a:pt x="71374" y="209550"/>
                </a:lnTo>
                <a:lnTo>
                  <a:pt x="64338" y="205739"/>
                </a:lnTo>
                <a:lnTo>
                  <a:pt x="57581" y="201929"/>
                </a:lnTo>
                <a:lnTo>
                  <a:pt x="51130" y="198120"/>
                </a:lnTo>
                <a:lnTo>
                  <a:pt x="45008" y="193039"/>
                </a:lnTo>
                <a:lnTo>
                  <a:pt x="39204" y="189229"/>
                </a:lnTo>
                <a:lnTo>
                  <a:pt x="12052" y="158750"/>
                </a:lnTo>
                <a:lnTo>
                  <a:pt x="6235" y="147320"/>
                </a:lnTo>
                <a:lnTo>
                  <a:pt x="4013" y="142239"/>
                </a:lnTo>
                <a:lnTo>
                  <a:pt x="2247" y="135889"/>
                </a:lnTo>
                <a:lnTo>
                  <a:pt x="965" y="129539"/>
                </a:lnTo>
                <a:lnTo>
                  <a:pt x="203" y="123189"/>
                </a:lnTo>
                <a:lnTo>
                  <a:pt x="0" y="120650"/>
                </a:lnTo>
                <a:lnTo>
                  <a:pt x="0" y="114300"/>
                </a:lnTo>
                <a:lnTo>
                  <a:pt x="6235" y="87629"/>
                </a:lnTo>
                <a:lnTo>
                  <a:pt x="8928" y="81279"/>
                </a:lnTo>
                <a:lnTo>
                  <a:pt x="33743" y="50800"/>
                </a:lnTo>
                <a:lnTo>
                  <a:pt x="45008" y="41910"/>
                </a:lnTo>
                <a:lnTo>
                  <a:pt x="51130" y="36829"/>
                </a:lnTo>
                <a:lnTo>
                  <a:pt x="57581" y="33020"/>
                </a:lnTo>
                <a:lnTo>
                  <a:pt x="64338" y="29210"/>
                </a:lnTo>
                <a:lnTo>
                  <a:pt x="71374" y="25400"/>
                </a:lnTo>
                <a:lnTo>
                  <a:pt x="78701" y="22860"/>
                </a:lnTo>
                <a:lnTo>
                  <a:pt x="86309" y="19050"/>
                </a:lnTo>
                <a:lnTo>
                  <a:pt x="94157" y="16510"/>
                </a:lnTo>
                <a:lnTo>
                  <a:pt x="102260" y="13970"/>
                </a:lnTo>
                <a:lnTo>
                  <a:pt x="110604" y="10160"/>
                </a:lnTo>
                <a:lnTo>
                  <a:pt x="119151" y="8889"/>
                </a:lnTo>
                <a:lnTo>
                  <a:pt x="127927" y="6350"/>
                </a:lnTo>
                <a:lnTo>
                  <a:pt x="136893" y="5079"/>
                </a:lnTo>
                <a:lnTo>
                  <a:pt x="146050" y="2539"/>
                </a:lnTo>
                <a:lnTo>
                  <a:pt x="155384" y="1270"/>
                </a:lnTo>
                <a:lnTo>
                  <a:pt x="233108" y="1270"/>
                </a:lnTo>
                <a:lnTo>
                  <a:pt x="242430" y="2539"/>
                </a:lnTo>
                <a:lnTo>
                  <a:pt x="251599" y="5079"/>
                </a:lnTo>
                <a:lnTo>
                  <a:pt x="260565" y="6350"/>
                </a:lnTo>
                <a:lnTo>
                  <a:pt x="194182" y="6350"/>
                </a:lnTo>
                <a:lnTo>
                  <a:pt x="184505" y="7620"/>
                </a:lnTo>
                <a:lnTo>
                  <a:pt x="175056" y="7620"/>
                </a:lnTo>
                <a:lnTo>
                  <a:pt x="165519" y="8889"/>
                </a:lnTo>
                <a:lnTo>
                  <a:pt x="156375" y="8889"/>
                </a:lnTo>
                <a:lnTo>
                  <a:pt x="147154" y="10160"/>
                </a:lnTo>
                <a:lnTo>
                  <a:pt x="142760" y="11429"/>
                </a:lnTo>
                <a:lnTo>
                  <a:pt x="138353" y="11429"/>
                </a:lnTo>
                <a:lnTo>
                  <a:pt x="129501" y="13970"/>
                </a:lnTo>
                <a:lnTo>
                  <a:pt x="120967" y="15239"/>
                </a:lnTo>
                <a:lnTo>
                  <a:pt x="112649" y="17779"/>
                </a:lnTo>
                <a:lnTo>
                  <a:pt x="104559" y="20320"/>
                </a:lnTo>
                <a:lnTo>
                  <a:pt x="96710" y="22860"/>
                </a:lnTo>
                <a:lnTo>
                  <a:pt x="89103" y="26670"/>
                </a:lnTo>
                <a:lnTo>
                  <a:pt x="81762" y="29210"/>
                </a:lnTo>
                <a:lnTo>
                  <a:pt x="74701" y="33020"/>
                </a:lnTo>
                <a:lnTo>
                  <a:pt x="70222" y="35560"/>
                </a:lnTo>
                <a:lnTo>
                  <a:pt x="68046" y="35560"/>
                </a:lnTo>
                <a:lnTo>
                  <a:pt x="61429" y="39370"/>
                </a:lnTo>
                <a:lnTo>
                  <a:pt x="61569" y="39370"/>
                </a:lnTo>
                <a:lnTo>
                  <a:pt x="56845" y="43179"/>
                </a:lnTo>
                <a:lnTo>
                  <a:pt x="55410" y="43179"/>
                </a:lnTo>
                <a:lnTo>
                  <a:pt x="49415" y="48260"/>
                </a:lnTo>
                <a:lnTo>
                  <a:pt x="49555" y="48260"/>
                </a:lnTo>
                <a:lnTo>
                  <a:pt x="43903" y="52070"/>
                </a:lnTo>
                <a:lnTo>
                  <a:pt x="44043" y="52070"/>
                </a:lnTo>
                <a:lnTo>
                  <a:pt x="38734" y="55879"/>
                </a:lnTo>
                <a:lnTo>
                  <a:pt x="38887" y="55879"/>
                </a:lnTo>
                <a:lnTo>
                  <a:pt x="33934" y="60960"/>
                </a:lnTo>
                <a:lnTo>
                  <a:pt x="34074" y="60960"/>
                </a:lnTo>
                <a:lnTo>
                  <a:pt x="29489" y="66039"/>
                </a:lnTo>
                <a:lnTo>
                  <a:pt x="29641" y="66039"/>
                </a:lnTo>
                <a:lnTo>
                  <a:pt x="25425" y="69850"/>
                </a:lnTo>
                <a:lnTo>
                  <a:pt x="25577" y="69850"/>
                </a:lnTo>
                <a:lnTo>
                  <a:pt x="21755" y="74929"/>
                </a:lnTo>
                <a:lnTo>
                  <a:pt x="21894" y="74929"/>
                </a:lnTo>
                <a:lnTo>
                  <a:pt x="18491" y="80010"/>
                </a:lnTo>
                <a:lnTo>
                  <a:pt x="18630" y="80010"/>
                </a:lnTo>
                <a:lnTo>
                  <a:pt x="15633" y="85089"/>
                </a:lnTo>
                <a:lnTo>
                  <a:pt x="13182" y="90170"/>
                </a:lnTo>
                <a:lnTo>
                  <a:pt x="11175" y="95250"/>
                </a:lnTo>
                <a:lnTo>
                  <a:pt x="9923" y="100329"/>
                </a:lnTo>
                <a:lnTo>
                  <a:pt x="9664" y="100329"/>
                </a:lnTo>
                <a:lnTo>
                  <a:pt x="8458" y="106679"/>
                </a:lnTo>
                <a:lnTo>
                  <a:pt x="7772" y="111760"/>
                </a:lnTo>
                <a:lnTo>
                  <a:pt x="7607" y="114300"/>
                </a:lnTo>
                <a:lnTo>
                  <a:pt x="7556" y="116839"/>
                </a:lnTo>
                <a:lnTo>
                  <a:pt x="7607" y="120650"/>
                </a:lnTo>
                <a:lnTo>
                  <a:pt x="7797" y="123189"/>
                </a:lnTo>
                <a:lnTo>
                  <a:pt x="8508" y="128270"/>
                </a:lnTo>
                <a:lnTo>
                  <a:pt x="9664" y="134620"/>
                </a:lnTo>
                <a:lnTo>
                  <a:pt x="9923" y="134620"/>
                </a:lnTo>
                <a:lnTo>
                  <a:pt x="11264" y="139700"/>
                </a:lnTo>
                <a:lnTo>
                  <a:pt x="13296" y="144779"/>
                </a:lnTo>
                <a:lnTo>
                  <a:pt x="15760" y="149860"/>
                </a:lnTo>
                <a:lnTo>
                  <a:pt x="18630" y="154939"/>
                </a:lnTo>
                <a:lnTo>
                  <a:pt x="18491" y="154939"/>
                </a:lnTo>
                <a:lnTo>
                  <a:pt x="21894" y="160020"/>
                </a:lnTo>
                <a:lnTo>
                  <a:pt x="21755" y="160020"/>
                </a:lnTo>
                <a:lnTo>
                  <a:pt x="25577" y="165100"/>
                </a:lnTo>
                <a:lnTo>
                  <a:pt x="25425" y="165100"/>
                </a:lnTo>
                <a:lnTo>
                  <a:pt x="29641" y="168910"/>
                </a:lnTo>
                <a:lnTo>
                  <a:pt x="29489" y="168910"/>
                </a:lnTo>
                <a:lnTo>
                  <a:pt x="34074" y="173989"/>
                </a:lnTo>
                <a:lnTo>
                  <a:pt x="33934" y="173989"/>
                </a:lnTo>
                <a:lnTo>
                  <a:pt x="38887" y="179070"/>
                </a:lnTo>
                <a:lnTo>
                  <a:pt x="38734" y="179070"/>
                </a:lnTo>
                <a:lnTo>
                  <a:pt x="44043" y="182879"/>
                </a:lnTo>
                <a:lnTo>
                  <a:pt x="43903" y="182879"/>
                </a:lnTo>
                <a:lnTo>
                  <a:pt x="49555" y="186689"/>
                </a:lnTo>
                <a:lnTo>
                  <a:pt x="49415" y="186689"/>
                </a:lnTo>
                <a:lnTo>
                  <a:pt x="55410" y="191770"/>
                </a:lnTo>
                <a:lnTo>
                  <a:pt x="56845" y="191770"/>
                </a:lnTo>
                <a:lnTo>
                  <a:pt x="61569" y="195579"/>
                </a:lnTo>
                <a:lnTo>
                  <a:pt x="61429" y="195579"/>
                </a:lnTo>
                <a:lnTo>
                  <a:pt x="68046" y="199389"/>
                </a:lnTo>
                <a:lnTo>
                  <a:pt x="70222" y="199389"/>
                </a:lnTo>
                <a:lnTo>
                  <a:pt x="74828" y="201929"/>
                </a:lnTo>
                <a:lnTo>
                  <a:pt x="81889" y="205739"/>
                </a:lnTo>
                <a:lnTo>
                  <a:pt x="89230" y="208279"/>
                </a:lnTo>
                <a:lnTo>
                  <a:pt x="96837" y="212089"/>
                </a:lnTo>
                <a:lnTo>
                  <a:pt x="104686" y="214629"/>
                </a:lnTo>
                <a:lnTo>
                  <a:pt x="112775" y="217170"/>
                </a:lnTo>
                <a:lnTo>
                  <a:pt x="121094" y="219710"/>
                </a:lnTo>
                <a:lnTo>
                  <a:pt x="129628" y="220979"/>
                </a:lnTo>
                <a:lnTo>
                  <a:pt x="138353" y="223520"/>
                </a:lnTo>
                <a:lnTo>
                  <a:pt x="142760" y="223520"/>
                </a:lnTo>
                <a:lnTo>
                  <a:pt x="147281" y="224789"/>
                </a:lnTo>
                <a:lnTo>
                  <a:pt x="156375" y="226060"/>
                </a:lnTo>
                <a:lnTo>
                  <a:pt x="165519" y="226060"/>
                </a:lnTo>
                <a:lnTo>
                  <a:pt x="175056" y="227329"/>
                </a:lnTo>
                <a:lnTo>
                  <a:pt x="184505" y="227329"/>
                </a:lnTo>
                <a:lnTo>
                  <a:pt x="194246" y="228591"/>
                </a:lnTo>
                <a:lnTo>
                  <a:pt x="260565" y="228600"/>
                </a:lnTo>
                <a:lnTo>
                  <a:pt x="251599" y="229870"/>
                </a:lnTo>
                <a:lnTo>
                  <a:pt x="242430" y="232410"/>
                </a:lnTo>
                <a:lnTo>
                  <a:pt x="233108" y="233679"/>
                </a:lnTo>
                <a:close/>
              </a:path>
              <a:path w="388620" h="234950">
                <a:moveTo>
                  <a:pt x="194246" y="6358"/>
                </a:moveTo>
                <a:close/>
              </a:path>
              <a:path w="388620" h="234950">
                <a:moveTo>
                  <a:pt x="250253" y="12700"/>
                </a:moveTo>
                <a:lnTo>
                  <a:pt x="241211" y="10160"/>
                </a:lnTo>
                <a:lnTo>
                  <a:pt x="232117" y="8889"/>
                </a:lnTo>
                <a:lnTo>
                  <a:pt x="222973" y="8889"/>
                </a:lnTo>
                <a:lnTo>
                  <a:pt x="213436" y="7620"/>
                </a:lnTo>
                <a:lnTo>
                  <a:pt x="203987" y="7620"/>
                </a:lnTo>
                <a:lnTo>
                  <a:pt x="194246" y="6358"/>
                </a:lnTo>
                <a:lnTo>
                  <a:pt x="260594" y="6358"/>
                </a:lnTo>
                <a:lnTo>
                  <a:pt x="269328" y="8889"/>
                </a:lnTo>
                <a:lnTo>
                  <a:pt x="277888" y="10160"/>
                </a:lnTo>
                <a:lnTo>
                  <a:pt x="280669" y="11429"/>
                </a:lnTo>
                <a:lnTo>
                  <a:pt x="250139" y="11429"/>
                </a:lnTo>
                <a:lnTo>
                  <a:pt x="250253" y="12700"/>
                </a:lnTo>
                <a:close/>
              </a:path>
              <a:path w="388620" h="234950">
                <a:moveTo>
                  <a:pt x="138239" y="12700"/>
                </a:moveTo>
                <a:lnTo>
                  <a:pt x="138353" y="11429"/>
                </a:lnTo>
                <a:lnTo>
                  <a:pt x="142760" y="11429"/>
                </a:lnTo>
                <a:lnTo>
                  <a:pt x="138239" y="12700"/>
                </a:lnTo>
                <a:close/>
              </a:path>
              <a:path w="388620" h="234950">
                <a:moveTo>
                  <a:pt x="320573" y="36829"/>
                </a:moveTo>
                <a:lnTo>
                  <a:pt x="313664" y="33020"/>
                </a:lnTo>
                <a:lnTo>
                  <a:pt x="306603" y="29210"/>
                </a:lnTo>
                <a:lnTo>
                  <a:pt x="299262" y="26670"/>
                </a:lnTo>
                <a:lnTo>
                  <a:pt x="291655" y="22860"/>
                </a:lnTo>
                <a:lnTo>
                  <a:pt x="283806" y="20320"/>
                </a:lnTo>
                <a:lnTo>
                  <a:pt x="275716" y="17779"/>
                </a:lnTo>
                <a:lnTo>
                  <a:pt x="267398" y="15239"/>
                </a:lnTo>
                <a:lnTo>
                  <a:pt x="258864" y="13970"/>
                </a:lnTo>
                <a:lnTo>
                  <a:pt x="250139" y="11429"/>
                </a:lnTo>
                <a:lnTo>
                  <a:pt x="280669" y="11429"/>
                </a:lnTo>
                <a:lnTo>
                  <a:pt x="286232" y="13970"/>
                </a:lnTo>
                <a:lnTo>
                  <a:pt x="294335" y="16510"/>
                </a:lnTo>
                <a:lnTo>
                  <a:pt x="302183" y="19050"/>
                </a:lnTo>
                <a:lnTo>
                  <a:pt x="309791" y="22860"/>
                </a:lnTo>
                <a:lnTo>
                  <a:pt x="317118" y="25400"/>
                </a:lnTo>
                <a:lnTo>
                  <a:pt x="324154" y="29210"/>
                </a:lnTo>
                <a:lnTo>
                  <a:pt x="330911" y="33020"/>
                </a:lnTo>
                <a:lnTo>
                  <a:pt x="335212" y="35560"/>
                </a:lnTo>
                <a:lnTo>
                  <a:pt x="320446" y="35560"/>
                </a:lnTo>
                <a:lnTo>
                  <a:pt x="320573" y="36829"/>
                </a:lnTo>
                <a:close/>
              </a:path>
              <a:path w="388620" h="234950">
                <a:moveTo>
                  <a:pt x="67919" y="36829"/>
                </a:moveTo>
                <a:lnTo>
                  <a:pt x="68046" y="35560"/>
                </a:lnTo>
                <a:lnTo>
                  <a:pt x="70222" y="35560"/>
                </a:lnTo>
                <a:lnTo>
                  <a:pt x="67919" y="36829"/>
                </a:lnTo>
                <a:close/>
              </a:path>
              <a:path w="388620" h="234950">
                <a:moveTo>
                  <a:pt x="333222" y="44450"/>
                </a:moveTo>
                <a:lnTo>
                  <a:pt x="326923" y="39370"/>
                </a:lnTo>
                <a:lnTo>
                  <a:pt x="327063" y="39370"/>
                </a:lnTo>
                <a:lnTo>
                  <a:pt x="320446" y="35560"/>
                </a:lnTo>
                <a:lnTo>
                  <a:pt x="335212" y="35560"/>
                </a:lnTo>
                <a:lnTo>
                  <a:pt x="337362" y="36829"/>
                </a:lnTo>
                <a:lnTo>
                  <a:pt x="343484" y="41910"/>
                </a:lnTo>
                <a:lnTo>
                  <a:pt x="345418" y="43179"/>
                </a:lnTo>
                <a:lnTo>
                  <a:pt x="333082" y="43179"/>
                </a:lnTo>
                <a:lnTo>
                  <a:pt x="333222" y="44450"/>
                </a:lnTo>
                <a:close/>
              </a:path>
              <a:path w="388620" h="234950">
                <a:moveTo>
                  <a:pt x="55270" y="44450"/>
                </a:moveTo>
                <a:lnTo>
                  <a:pt x="55410" y="43179"/>
                </a:lnTo>
                <a:lnTo>
                  <a:pt x="56845" y="43179"/>
                </a:lnTo>
                <a:lnTo>
                  <a:pt x="55270" y="44450"/>
                </a:lnTo>
                <a:close/>
              </a:path>
              <a:path w="388620" h="234950">
                <a:moveTo>
                  <a:pt x="378904" y="101600"/>
                </a:moveTo>
                <a:lnTo>
                  <a:pt x="377228" y="95250"/>
                </a:lnTo>
                <a:lnTo>
                  <a:pt x="375196" y="90170"/>
                </a:lnTo>
                <a:lnTo>
                  <a:pt x="372732" y="85089"/>
                </a:lnTo>
                <a:lnTo>
                  <a:pt x="369862" y="80010"/>
                </a:lnTo>
                <a:lnTo>
                  <a:pt x="370001" y="80010"/>
                </a:lnTo>
                <a:lnTo>
                  <a:pt x="366585" y="74929"/>
                </a:lnTo>
                <a:lnTo>
                  <a:pt x="366737" y="74929"/>
                </a:lnTo>
                <a:lnTo>
                  <a:pt x="362915" y="69850"/>
                </a:lnTo>
                <a:lnTo>
                  <a:pt x="363067" y="69850"/>
                </a:lnTo>
                <a:lnTo>
                  <a:pt x="358851" y="66039"/>
                </a:lnTo>
                <a:lnTo>
                  <a:pt x="359003" y="66039"/>
                </a:lnTo>
                <a:lnTo>
                  <a:pt x="354418" y="60960"/>
                </a:lnTo>
                <a:lnTo>
                  <a:pt x="354558" y="60960"/>
                </a:lnTo>
                <a:lnTo>
                  <a:pt x="349605" y="55879"/>
                </a:lnTo>
                <a:lnTo>
                  <a:pt x="349757" y="55879"/>
                </a:lnTo>
                <a:lnTo>
                  <a:pt x="344449" y="52070"/>
                </a:lnTo>
                <a:lnTo>
                  <a:pt x="344589" y="52070"/>
                </a:lnTo>
                <a:lnTo>
                  <a:pt x="338937" y="48260"/>
                </a:lnTo>
                <a:lnTo>
                  <a:pt x="339077" y="48260"/>
                </a:lnTo>
                <a:lnTo>
                  <a:pt x="333082" y="43179"/>
                </a:lnTo>
                <a:lnTo>
                  <a:pt x="345418" y="43179"/>
                </a:lnTo>
                <a:lnTo>
                  <a:pt x="372897" y="71120"/>
                </a:lnTo>
                <a:lnTo>
                  <a:pt x="382257" y="87629"/>
                </a:lnTo>
                <a:lnTo>
                  <a:pt x="384479" y="92710"/>
                </a:lnTo>
                <a:lnTo>
                  <a:pt x="386245" y="99060"/>
                </a:lnTo>
                <a:lnTo>
                  <a:pt x="386501" y="100329"/>
                </a:lnTo>
                <a:lnTo>
                  <a:pt x="378828" y="100329"/>
                </a:lnTo>
                <a:lnTo>
                  <a:pt x="378904" y="101600"/>
                </a:lnTo>
                <a:close/>
              </a:path>
              <a:path w="388620" h="234950">
                <a:moveTo>
                  <a:pt x="9588" y="101600"/>
                </a:moveTo>
                <a:lnTo>
                  <a:pt x="9664" y="100329"/>
                </a:lnTo>
                <a:lnTo>
                  <a:pt x="9923" y="100329"/>
                </a:lnTo>
                <a:lnTo>
                  <a:pt x="9588" y="101600"/>
                </a:lnTo>
                <a:close/>
              </a:path>
              <a:path w="388620" h="234950">
                <a:moveTo>
                  <a:pt x="388556" y="118110"/>
                </a:moveTo>
                <a:lnTo>
                  <a:pt x="380936" y="118110"/>
                </a:lnTo>
                <a:lnTo>
                  <a:pt x="380936" y="116839"/>
                </a:lnTo>
                <a:lnTo>
                  <a:pt x="380873" y="114300"/>
                </a:lnTo>
                <a:lnTo>
                  <a:pt x="380695" y="111760"/>
                </a:lnTo>
                <a:lnTo>
                  <a:pt x="379983" y="106679"/>
                </a:lnTo>
                <a:lnTo>
                  <a:pt x="378828" y="100329"/>
                </a:lnTo>
                <a:lnTo>
                  <a:pt x="386501" y="100329"/>
                </a:lnTo>
                <a:lnTo>
                  <a:pt x="387527" y="105410"/>
                </a:lnTo>
                <a:lnTo>
                  <a:pt x="388289" y="111760"/>
                </a:lnTo>
                <a:lnTo>
                  <a:pt x="388492" y="114300"/>
                </a:lnTo>
                <a:lnTo>
                  <a:pt x="388556" y="118110"/>
                </a:lnTo>
                <a:close/>
              </a:path>
              <a:path w="388620" h="234950">
                <a:moveTo>
                  <a:pt x="7567" y="117475"/>
                </a:moveTo>
                <a:lnTo>
                  <a:pt x="7556" y="116839"/>
                </a:lnTo>
                <a:lnTo>
                  <a:pt x="7567" y="117475"/>
                </a:lnTo>
                <a:close/>
              </a:path>
              <a:path w="388620" h="234950">
                <a:moveTo>
                  <a:pt x="380925" y="117475"/>
                </a:moveTo>
                <a:lnTo>
                  <a:pt x="380915" y="116839"/>
                </a:lnTo>
                <a:lnTo>
                  <a:pt x="380925" y="117475"/>
                </a:lnTo>
                <a:close/>
              </a:path>
              <a:path w="388620" h="234950">
                <a:moveTo>
                  <a:pt x="7577" y="118110"/>
                </a:moveTo>
                <a:lnTo>
                  <a:pt x="7567" y="117475"/>
                </a:lnTo>
                <a:lnTo>
                  <a:pt x="7577" y="118110"/>
                </a:lnTo>
                <a:close/>
              </a:path>
              <a:path w="388620" h="234950">
                <a:moveTo>
                  <a:pt x="386501" y="134620"/>
                </a:moveTo>
                <a:lnTo>
                  <a:pt x="378828" y="134620"/>
                </a:lnTo>
                <a:lnTo>
                  <a:pt x="380034" y="128270"/>
                </a:lnTo>
                <a:lnTo>
                  <a:pt x="380720" y="123189"/>
                </a:lnTo>
                <a:lnTo>
                  <a:pt x="380885" y="120650"/>
                </a:lnTo>
                <a:lnTo>
                  <a:pt x="380925" y="117475"/>
                </a:lnTo>
                <a:lnTo>
                  <a:pt x="380936" y="118110"/>
                </a:lnTo>
                <a:lnTo>
                  <a:pt x="388556" y="118110"/>
                </a:lnTo>
                <a:lnTo>
                  <a:pt x="388492" y="120650"/>
                </a:lnTo>
                <a:lnTo>
                  <a:pt x="388289" y="123189"/>
                </a:lnTo>
                <a:lnTo>
                  <a:pt x="387527" y="129539"/>
                </a:lnTo>
                <a:lnTo>
                  <a:pt x="386501" y="134620"/>
                </a:lnTo>
                <a:close/>
              </a:path>
              <a:path w="388620" h="234950">
                <a:moveTo>
                  <a:pt x="9923" y="134620"/>
                </a:moveTo>
                <a:lnTo>
                  <a:pt x="9664" y="134620"/>
                </a:lnTo>
                <a:lnTo>
                  <a:pt x="9588" y="133350"/>
                </a:lnTo>
                <a:lnTo>
                  <a:pt x="9923" y="134620"/>
                </a:lnTo>
                <a:close/>
              </a:path>
              <a:path w="388620" h="234950">
                <a:moveTo>
                  <a:pt x="345418" y="191770"/>
                </a:moveTo>
                <a:lnTo>
                  <a:pt x="333082" y="191770"/>
                </a:lnTo>
                <a:lnTo>
                  <a:pt x="339077" y="186689"/>
                </a:lnTo>
                <a:lnTo>
                  <a:pt x="338937" y="186689"/>
                </a:lnTo>
                <a:lnTo>
                  <a:pt x="344589" y="182879"/>
                </a:lnTo>
                <a:lnTo>
                  <a:pt x="344449" y="182879"/>
                </a:lnTo>
                <a:lnTo>
                  <a:pt x="349757" y="179070"/>
                </a:lnTo>
                <a:lnTo>
                  <a:pt x="349605" y="179070"/>
                </a:lnTo>
                <a:lnTo>
                  <a:pt x="354558" y="173989"/>
                </a:lnTo>
                <a:lnTo>
                  <a:pt x="354418" y="173989"/>
                </a:lnTo>
                <a:lnTo>
                  <a:pt x="359003" y="168910"/>
                </a:lnTo>
                <a:lnTo>
                  <a:pt x="358851" y="168910"/>
                </a:lnTo>
                <a:lnTo>
                  <a:pt x="363067" y="165100"/>
                </a:lnTo>
                <a:lnTo>
                  <a:pt x="362915" y="165100"/>
                </a:lnTo>
                <a:lnTo>
                  <a:pt x="366737" y="160020"/>
                </a:lnTo>
                <a:lnTo>
                  <a:pt x="366585" y="160020"/>
                </a:lnTo>
                <a:lnTo>
                  <a:pt x="370001" y="154939"/>
                </a:lnTo>
                <a:lnTo>
                  <a:pt x="369862" y="154939"/>
                </a:lnTo>
                <a:lnTo>
                  <a:pt x="372859" y="149860"/>
                </a:lnTo>
                <a:lnTo>
                  <a:pt x="375310" y="144779"/>
                </a:lnTo>
                <a:lnTo>
                  <a:pt x="377316" y="139700"/>
                </a:lnTo>
                <a:lnTo>
                  <a:pt x="378904" y="133350"/>
                </a:lnTo>
                <a:lnTo>
                  <a:pt x="378828" y="134620"/>
                </a:lnTo>
                <a:lnTo>
                  <a:pt x="386501" y="134620"/>
                </a:lnTo>
                <a:lnTo>
                  <a:pt x="386245" y="135889"/>
                </a:lnTo>
                <a:lnTo>
                  <a:pt x="384479" y="142239"/>
                </a:lnTo>
                <a:lnTo>
                  <a:pt x="382257" y="147320"/>
                </a:lnTo>
                <a:lnTo>
                  <a:pt x="379564" y="153670"/>
                </a:lnTo>
                <a:lnTo>
                  <a:pt x="354749" y="184150"/>
                </a:lnTo>
                <a:lnTo>
                  <a:pt x="349288" y="189229"/>
                </a:lnTo>
                <a:lnTo>
                  <a:pt x="345418" y="191770"/>
                </a:lnTo>
                <a:close/>
              </a:path>
              <a:path w="388620" h="234950">
                <a:moveTo>
                  <a:pt x="56845" y="191770"/>
                </a:moveTo>
                <a:lnTo>
                  <a:pt x="55410" y="191770"/>
                </a:lnTo>
                <a:lnTo>
                  <a:pt x="55270" y="190500"/>
                </a:lnTo>
                <a:lnTo>
                  <a:pt x="56845" y="191770"/>
                </a:lnTo>
                <a:close/>
              </a:path>
              <a:path w="388620" h="234950">
                <a:moveTo>
                  <a:pt x="335212" y="199389"/>
                </a:moveTo>
                <a:lnTo>
                  <a:pt x="320446" y="199389"/>
                </a:lnTo>
                <a:lnTo>
                  <a:pt x="327063" y="195579"/>
                </a:lnTo>
                <a:lnTo>
                  <a:pt x="326923" y="195579"/>
                </a:lnTo>
                <a:lnTo>
                  <a:pt x="333222" y="190500"/>
                </a:lnTo>
                <a:lnTo>
                  <a:pt x="333082" y="191770"/>
                </a:lnTo>
                <a:lnTo>
                  <a:pt x="345418" y="191770"/>
                </a:lnTo>
                <a:lnTo>
                  <a:pt x="343484" y="193039"/>
                </a:lnTo>
                <a:lnTo>
                  <a:pt x="337362" y="198120"/>
                </a:lnTo>
                <a:lnTo>
                  <a:pt x="335212" y="199389"/>
                </a:lnTo>
                <a:close/>
              </a:path>
              <a:path w="388620" h="234950">
                <a:moveTo>
                  <a:pt x="70222" y="199389"/>
                </a:moveTo>
                <a:lnTo>
                  <a:pt x="68046" y="199389"/>
                </a:lnTo>
                <a:lnTo>
                  <a:pt x="67919" y="198120"/>
                </a:lnTo>
                <a:lnTo>
                  <a:pt x="70222" y="199389"/>
                </a:lnTo>
                <a:close/>
              </a:path>
              <a:path w="388620" h="234950">
                <a:moveTo>
                  <a:pt x="280669" y="223520"/>
                </a:moveTo>
                <a:lnTo>
                  <a:pt x="250139" y="223520"/>
                </a:lnTo>
                <a:lnTo>
                  <a:pt x="258991" y="220979"/>
                </a:lnTo>
                <a:lnTo>
                  <a:pt x="267525" y="219710"/>
                </a:lnTo>
                <a:lnTo>
                  <a:pt x="275843" y="217170"/>
                </a:lnTo>
                <a:lnTo>
                  <a:pt x="283933" y="214629"/>
                </a:lnTo>
                <a:lnTo>
                  <a:pt x="291782" y="212089"/>
                </a:lnTo>
                <a:lnTo>
                  <a:pt x="299389" y="208279"/>
                </a:lnTo>
                <a:lnTo>
                  <a:pt x="306730" y="205739"/>
                </a:lnTo>
                <a:lnTo>
                  <a:pt x="313791" y="201929"/>
                </a:lnTo>
                <a:lnTo>
                  <a:pt x="320573" y="198120"/>
                </a:lnTo>
                <a:lnTo>
                  <a:pt x="320446" y="199389"/>
                </a:lnTo>
                <a:lnTo>
                  <a:pt x="335212" y="199389"/>
                </a:lnTo>
                <a:lnTo>
                  <a:pt x="330911" y="201929"/>
                </a:lnTo>
                <a:lnTo>
                  <a:pt x="324154" y="205739"/>
                </a:lnTo>
                <a:lnTo>
                  <a:pt x="317118" y="209550"/>
                </a:lnTo>
                <a:lnTo>
                  <a:pt x="309791" y="212089"/>
                </a:lnTo>
                <a:lnTo>
                  <a:pt x="302183" y="215900"/>
                </a:lnTo>
                <a:lnTo>
                  <a:pt x="294335" y="218439"/>
                </a:lnTo>
                <a:lnTo>
                  <a:pt x="286232" y="220979"/>
                </a:lnTo>
                <a:lnTo>
                  <a:pt x="280669" y="223520"/>
                </a:lnTo>
                <a:close/>
              </a:path>
              <a:path w="388620" h="234950">
                <a:moveTo>
                  <a:pt x="142760" y="223520"/>
                </a:moveTo>
                <a:lnTo>
                  <a:pt x="138353" y="223520"/>
                </a:lnTo>
                <a:lnTo>
                  <a:pt x="138239" y="222250"/>
                </a:lnTo>
                <a:lnTo>
                  <a:pt x="142760" y="223520"/>
                </a:lnTo>
                <a:close/>
              </a:path>
              <a:path w="388620" h="234950">
                <a:moveTo>
                  <a:pt x="260565" y="228600"/>
                </a:moveTo>
                <a:lnTo>
                  <a:pt x="194246" y="228591"/>
                </a:lnTo>
                <a:lnTo>
                  <a:pt x="203987" y="227329"/>
                </a:lnTo>
                <a:lnTo>
                  <a:pt x="213436" y="227329"/>
                </a:lnTo>
                <a:lnTo>
                  <a:pt x="222973" y="226060"/>
                </a:lnTo>
                <a:lnTo>
                  <a:pt x="232117" y="226060"/>
                </a:lnTo>
                <a:lnTo>
                  <a:pt x="241338" y="224789"/>
                </a:lnTo>
                <a:lnTo>
                  <a:pt x="250253" y="222250"/>
                </a:lnTo>
                <a:lnTo>
                  <a:pt x="250139" y="223520"/>
                </a:lnTo>
                <a:lnTo>
                  <a:pt x="280669" y="223520"/>
                </a:lnTo>
                <a:lnTo>
                  <a:pt x="277888" y="224789"/>
                </a:lnTo>
                <a:lnTo>
                  <a:pt x="269328" y="226060"/>
                </a:lnTo>
                <a:lnTo>
                  <a:pt x="260565" y="228600"/>
                </a:lnTo>
                <a:close/>
              </a:path>
              <a:path w="388620" h="234950">
                <a:moveTo>
                  <a:pt x="213956" y="234950"/>
                </a:moveTo>
                <a:lnTo>
                  <a:pt x="174536" y="234950"/>
                </a:lnTo>
                <a:lnTo>
                  <a:pt x="164884" y="233679"/>
                </a:lnTo>
                <a:lnTo>
                  <a:pt x="223608" y="233679"/>
                </a:lnTo>
                <a:lnTo>
                  <a:pt x="213956" y="234950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710810" y="6122670"/>
            <a:ext cx="380618" cy="228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706683" y="6118859"/>
            <a:ext cx="388620" cy="234950"/>
          </a:xfrm>
          <a:custGeom>
            <a:avLst/>
            <a:gdLst/>
            <a:ahLst/>
            <a:cxnLst/>
            <a:rect l="l" t="t" r="r" b="b"/>
            <a:pathLst>
              <a:path w="388620" h="234950">
                <a:moveTo>
                  <a:pt x="223608" y="1270"/>
                </a:moveTo>
                <a:lnTo>
                  <a:pt x="164884" y="1270"/>
                </a:lnTo>
                <a:lnTo>
                  <a:pt x="174536" y="0"/>
                </a:lnTo>
                <a:lnTo>
                  <a:pt x="213956" y="0"/>
                </a:lnTo>
                <a:lnTo>
                  <a:pt x="223608" y="1270"/>
                </a:lnTo>
                <a:close/>
              </a:path>
              <a:path w="388620" h="234950">
                <a:moveTo>
                  <a:pt x="233108" y="233679"/>
                </a:moveTo>
                <a:lnTo>
                  <a:pt x="155384" y="233679"/>
                </a:lnTo>
                <a:lnTo>
                  <a:pt x="146050" y="232410"/>
                </a:lnTo>
                <a:lnTo>
                  <a:pt x="136893" y="229870"/>
                </a:lnTo>
                <a:lnTo>
                  <a:pt x="127898" y="228591"/>
                </a:lnTo>
                <a:lnTo>
                  <a:pt x="119151" y="226060"/>
                </a:lnTo>
                <a:lnTo>
                  <a:pt x="110591" y="224789"/>
                </a:lnTo>
                <a:lnTo>
                  <a:pt x="102260" y="220979"/>
                </a:lnTo>
                <a:lnTo>
                  <a:pt x="94157" y="218439"/>
                </a:lnTo>
                <a:lnTo>
                  <a:pt x="86309" y="215900"/>
                </a:lnTo>
                <a:lnTo>
                  <a:pt x="78701" y="212089"/>
                </a:lnTo>
                <a:lnTo>
                  <a:pt x="71374" y="209550"/>
                </a:lnTo>
                <a:lnTo>
                  <a:pt x="64338" y="205739"/>
                </a:lnTo>
                <a:lnTo>
                  <a:pt x="57581" y="201929"/>
                </a:lnTo>
                <a:lnTo>
                  <a:pt x="51130" y="198120"/>
                </a:lnTo>
                <a:lnTo>
                  <a:pt x="45008" y="193039"/>
                </a:lnTo>
                <a:lnTo>
                  <a:pt x="39204" y="189229"/>
                </a:lnTo>
                <a:lnTo>
                  <a:pt x="12052" y="158750"/>
                </a:lnTo>
                <a:lnTo>
                  <a:pt x="6235" y="147320"/>
                </a:lnTo>
                <a:lnTo>
                  <a:pt x="4013" y="142239"/>
                </a:lnTo>
                <a:lnTo>
                  <a:pt x="2247" y="135889"/>
                </a:lnTo>
                <a:lnTo>
                  <a:pt x="965" y="129539"/>
                </a:lnTo>
                <a:lnTo>
                  <a:pt x="203" y="123189"/>
                </a:lnTo>
                <a:lnTo>
                  <a:pt x="0" y="120650"/>
                </a:lnTo>
                <a:lnTo>
                  <a:pt x="0" y="114300"/>
                </a:lnTo>
                <a:lnTo>
                  <a:pt x="6235" y="87629"/>
                </a:lnTo>
                <a:lnTo>
                  <a:pt x="8928" y="81279"/>
                </a:lnTo>
                <a:lnTo>
                  <a:pt x="33743" y="50800"/>
                </a:lnTo>
                <a:lnTo>
                  <a:pt x="45008" y="41910"/>
                </a:lnTo>
                <a:lnTo>
                  <a:pt x="51130" y="36829"/>
                </a:lnTo>
                <a:lnTo>
                  <a:pt x="57581" y="33020"/>
                </a:lnTo>
                <a:lnTo>
                  <a:pt x="64338" y="29210"/>
                </a:lnTo>
                <a:lnTo>
                  <a:pt x="71374" y="25400"/>
                </a:lnTo>
                <a:lnTo>
                  <a:pt x="78701" y="22860"/>
                </a:lnTo>
                <a:lnTo>
                  <a:pt x="86309" y="19050"/>
                </a:lnTo>
                <a:lnTo>
                  <a:pt x="94157" y="16510"/>
                </a:lnTo>
                <a:lnTo>
                  <a:pt x="102260" y="13970"/>
                </a:lnTo>
                <a:lnTo>
                  <a:pt x="110591" y="10160"/>
                </a:lnTo>
                <a:lnTo>
                  <a:pt x="119151" y="8889"/>
                </a:lnTo>
                <a:lnTo>
                  <a:pt x="127927" y="6350"/>
                </a:lnTo>
                <a:lnTo>
                  <a:pt x="136893" y="5079"/>
                </a:lnTo>
                <a:lnTo>
                  <a:pt x="146050" y="2539"/>
                </a:lnTo>
                <a:lnTo>
                  <a:pt x="155384" y="1270"/>
                </a:lnTo>
                <a:lnTo>
                  <a:pt x="233108" y="1270"/>
                </a:lnTo>
                <a:lnTo>
                  <a:pt x="242430" y="2539"/>
                </a:lnTo>
                <a:lnTo>
                  <a:pt x="251599" y="5079"/>
                </a:lnTo>
                <a:lnTo>
                  <a:pt x="260565" y="6350"/>
                </a:lnTo>
                <a:lnTo>
                  <a:pt x="194182" y="6350"/>
                </a:lnTo>
                <a:lnTo>
                  <a:pt x="184505" y="7620"/>
                </a:lnTo>
                <a:lnTo>
                  <a:pt x="175056" y="7620"/>
                </a:lnTo>
                <a:lnTo>
                  <a:pt x="165519" y="8889"/>
                </a:lnTo>
                <a:lnTo>
                  <a:pt x="156375" y="8889"/>
                </a:lnTo>
                <a:lnTo>
                  <a:pt x="147154" y="10160"/>
                </a:lnTo>
                <a:lnTo>
                  <a:pt x="142760" y="11429"/>
                </a:lnTo>
                <a:lnTo>
                  <a:pt x="138353" y="11429"/>
                </a:lnTo>
                <a:lnTo>
                  <a:pt x="129501" y="13970"/>
                </a:lnTo>
                <a:lnTo>
                  <a:pt x="120967" y="15239"/>
                </a:lnTo>
                <a:lnTo>
                  <a:pt x="112649" y="17779"/>
                </a:lnTo>
                <a:lnTo>
                  <a:pt x="104559" y="20320"/>
                </a:lnTo>
                <a:lnTo>
                  <a:pt x="96710" y="22860"/>
                </a:lnTo>
                <a:lnTo>
                  <a:pt x="89103" y="26670"/>
                </a:lnTo>
                <a:lnTo>
                  <a:pt x="81762" y="29210"/>
                </a:lnTo>
                <a:lnTo>
                  <a:pt x="74701" y="33020"/>
                </a:lnTo>
                <a:lnTo>
                  <a:pt x="70222" y="35560"/>
                </a:lnTo>
                <a:lnTo>
                  <a:pt x="68046" y="35560"/>
                </a:lnTo>
                <a:lnTo>
                  <a:pt x="61429" y="39370"/>
                </a:lnTo>
                <a:lnTo>
                  <a:pt x="61569" y="39370"/>
                </a:lnTo>
                <a:lnTo>
                  <a:pt x="56835" y="43179"/>
                </a:lnTo>
                <a:lnTo>
                  <a:pt x="55397" y="43179"/>
                </a:lnTo>
                <a:lnTo>
                  <a:pt x="49415" y="48260"/>
                </a:lnTo>
                <a:lnTo>
                  <a:pt x="49555" y="48260"/>
                </a:lnTo>
                <a:lnTo>
                  <a:pt x="43903" y="52070"/>
                </a:lnTo>
                <a:lnTo>
                  <a:pt x="44043" y="52070"/>
                </a:lnTo>
                <a:lnTo>
                  <a:pt x="38734" y="55879"/>
                </a:lnTo>
                <a:lnTo>
                  <a:pt x="38887" y="55879"/>
                </a:lnTo>
                <a:lnTo>
                  <a:pt x="33934" y="60960"/>
                </a:lnTo>
                <a:lnTo>
                  <a:pt x="34074" y="60960"/>
                </a:lnTo>
                <a:lnTo>
                  <a:pt x="29489" y="66039"/>
                </a:lnTo>
                <a:lnTo>
                  <a:pt x="29641" y="66039"/>
                </a:lnTo>
                <a:lnTo>
                  <a:pt x="25425" y="69850"/>
                </a:lnTo>
                <a:lnTo>
                  <a:pt x="25577" y="69850"/>
                </a:lnTo>
                <a:lnTo>
                  <a:pt x="21755" y="74929"/>
                </a:lnTo>
                <a:lnTo>
                  <a:pt x="21894" y="74929"/>
                </a:lnTo>
                <a:lnTo>
                  <a:pt x="18491" y="80010"/>
                </a:lnTo>
                <a:lnTo>
                  <a:pt x="18618" y="80010"/>
                </a:lnTo>
                <a:lnTo>
                  <a:pt x="15633" y="85089"/>
                </a:lnTo>
                <a:lnTo>
                  <a:pt x="13182" y="90170"/>
                </a:lnTo>
                <a:lnTo>
                  <a:pt x="11175" y="95250"/>
                </a:lnTo>
                <a:lnTo>
                  <a:pt x="9923" y="100329"/>
                </a:lnTo>
                <a:lnTo>
                  <a:pt x="9664" y="100329"/>
                </a:lnTo>
                <a:lnTo>
                  <a:pt x="8458" y="106679"/>
                </a:lnTo>
                <a:lnTo>
                  <a:pt x="7772" y="111760"/>
                </a:lnTo>
                <a:lnTo>
                  <a:pt x="7607" y="114300"/>
                </a:lnTo>
                <a:lnTo>
                  <a:pt x="7556" y="116839"/>
                </a:lnTo>
                <a:lnTo>
                  <a:pt x="7607" y="120650"/>
                </a:lnTo>
                <a:lnTo>
                  <a:pt x="7797" y="123189"/>
                </a:lnTo>
                <a:lnTo>
                  <a:pt x="8508" y="128270"/>
                </a:lnTo>
                <a:lnTo>
                  <a:pt x="9664" y="134620"/>
                </a:lnTo>
                <a:lnTo>
                  <a:pt x="9923" y="134620"/>
                </a:lnTo>
                <a:lnTo>
                  <a:pt x="11264" y="139700"/>
                </a:lnTo>
                <a:lnTo>
                  <a:pt x="13296" y="144779"/>
                </a:lnTo>
                <a:lnTo>
                  <a:pt x="15748" y="149860"/>
                </a:lnTo>
                <a:lnTo>
                  <a:pt x="18618" y="154939"/>
                </a:lnTo>
                <a:lnTo>
                  <a:pt x="18491" y="154939"/>
                </a:lnTo>
                <a:lnTo>
                  <a:pt x="21894" y="160020"/>
                </a:lnTo>
                <a:lnTo>
                  <a:pt x="21755" y="160020"/>
                </a:lnTo>
                <a:lnTo>
                  <a:pt x="25577" y="165100"/>
                </a:lnTo>
                <a:lnTo>
                  <a:pt x="25425" y="165100"/>
                </a:lnTo>
                <a:lnTo>
                  <a:pt x="29641" y="168910"/>
                </a:lnTo>
                <a:lnTo>
                  <a:pt x="29489" y="168910"/>
                </a:lnTo>
                <a:lnTo>
                  <a:pt x="34074" y="173989"/>
                </a:lnTo>
                <a:lnTo>
                  <a:pt x="33934" y="173989"/>
                </a:lnTo>
                <a:lnTo>
                  <a:pt x="38887" y="179070"/>
                </a:lnTo>
                <a:lnTo>
                  <a:pt x="38734" y="179070"/>
                </a:lnTo>
                <a:lnTo>
                  <a:pt x="44043" y="182879"/>
                </a:lnTo>
                <a:lnTo>
                  <a:pt x="43903" y="182879"/>
                </a:lnTo>
                <a:lnTo>
                  <a:pt x="49555" y="186689"/>
                </a:lnTo>
                <a:lnTo>
                  <a:pt x="49415" y="186689"/>
                </a:lnTo>
                <a:lnTo>
                  <a:pt x="55397" y="191770"/>
                </a:lnTo>
                <a:lnTo>
                  <a:pt x="56835" y="191770"/>
                </a:lnTo>
                <a:lnTo>
                  <a:pt x="61569" y="195579"/>
                </a:lnTo>
                <a:lnTo>
                  <a:pt x="61429" y="195579"/>
                </a:lnTo>
                <a:lnTo>
                  <a:pt x="68046" y="199389"/>
                </a:lnTo>
                <a:lnTo>
                  <a:pt x="70222" y="199389"/>
                </a:lnTo>
                <a:lnTo>
                  <a:pt x="74828" y="201929"/>
                </a:lnTo>
                <a:lnTo>
                  <a:pt x="81889" y="205739"/>
                </a:lnTo>
                <a:lnTo>
                  <a:pt x="89230" y="208279"/>
                </a:lnTo>
                <a:lnTo>
                  <a:pt x="96837" y="212089"/>
                </a:lnTo>
                <a:lnTo>
                  <a:pt x="104686" y="214629"/>
                </a:lnTo>
                <a:lnTo>
                  <a:pt x="112775" y="217170"/>
                </a:lnTo>
                <a:lnTo>
                  <a:pt x="121094" y="219710"/>
                </a:lnTo>
                <a:lnTo>
                  <a:pt x="129628" y="220979"/>
                </a:lnTo>
                <a:lnTo>
                  <a:pt x="138353" y="223520"/>
                </a:lnTo>
                <a:lnTo>
                  <a:pt x="142760" y="223520"/>
                </a:lnTo>
                <a:lnTo>
                  <a:pt x="147281" y="224789"/>
                </a:lnTo>
                <a:lnTo>
                  <a:pt x="156375" y="226060"/>
                </a:lnTo>
                <a:lnTo>
                  <a:pt x="165519" y="226060"/>
                </a:lnTo>
                <a:lnTo>
                  <a:pt x="175056" y="227329"/>
                </a:lnTo>
                <a:lnTo>
                  <a:pt x="184505" y="227329"/>
                </a:lnTo>
                <a:lnTo>
                  <a:pt x="194246" y="228591"/>
                </a:lnTo>
                <a:lnTo>
                  <a:pt x="260565" y="228600"/>
                </a:lnTo>
                <a:lnTo>
                  <a:pt x="251599" y="229870"/>
                </a:lnTo>
                <a:lnTo>
                  <a:pt x="242430" y="232410"/>
                </a:lnTo>
                <a:lnTo>
                  <a:pt x="233108" y="233679"/>
                </a:lnTo>
                <a:close/>
              </a:path>
              <a:path w="388620" h="234950">
                <a:moveTo>
                  <a:pt x="194246" y="6358"/>
                </a:moveTo>
                <a:close/>
              </a:path>
              <a:path w="388620" h="234950">
                <a:moveTo>
                  <a:pt x="250253" y="12700"/>
                </a:moveTo>
                <a:lnTo>
                  <a:pt x="241211" y="10160"/>
                </a:lnTo>
                <a:lnTo>
                  <a:pt x="232117" y="8889"/>
                </a:lnTo>
                <a:lnTo>
                  <a:pt x="222961" y="8889"/>
                </a:lnTo>
                <a:lnTo>
                  <a:pt x="213436" y="7620"/>
                </a:lnTo>
                <a:lnTo>
                  <a:pt x="203987" y="7620"/>
                </a:lnTo>
                <a:lnTo>
                  <a:pt x="194246" y="6358"/>
                </a:lnTo>
                <a:lnTo>
                  <a:pt x="260594" y="6358"/>
                </a:lnTo>
                <a:lnTo>
                  <a:pt x="269328" y="8889"/>
                </a:lnTo>
                <a:lnTo>
                  <a:pt x="277888" y="10160"/>
                </a:lnTo>
                <a:lnTo>
                  <a:pt x="280669" y="11429"/>
                </a:lnTo>
                <a:lnTo>
                  <a:pt x="250139" y="11429"/>
                </a:lnTo>
                <a:lnTo>
                  <a:pt x="250253" y="12700"/>
                </a:lnTo>
                <a:close/>
              </a:path>
              <a:path w="388620" h="234950">
                <a:moveTo>
                  <a:pt x="138239" y="12700"/>
                </a:moveTo>
                <a:lnTo>
                  <a:pt x="138353" y="11429"/>
                </a:lnTo>
                <a:lnTo>
                  <a:pt x="142760" y="11429"/>
                </a:lnTo>
                <a:lnTo>
                  <a:pt x="138239" y="12700"/>
                </a:lnTo>
                <a:close/>
              </a:path>
              <a:path w="388620" h="234950">
                <a:moveTo>
                  <a:pt x="320573" y="36829"/>
                </a:moveTo>
                <a:lnTo>
                  <a:pt x="313664" y="33020"/>
                </a:lnTo>
                <a:lnTo>
                  <a:pt x="306603" y="29210"/>
                </a:lnTo>
                <a:lnTo>
                  <a:pt x="299262" y="26670"/>
                </a:lnTo>
                <a:lnTo>
                  <a:pt x="291655" y="22860"/>
                </a:lnTo>
                <a:lnTo>
                  <a:pt x="283806" y="20320"/>
                </a:lnTo>
                <a:lnTo>
                  <a:pt x="275716" y="17779"/>
                </a:lnTo>
                <a:lnTo>
                  <a:pt x="267398" y="15239"/>
                </a:lnTo>
                <a:lnTo>
                  <a:pt x="258864" y="13970"/>
                </a:lnTo>
                <a:lnTo>
                  <a:pt x="250139" y="11429"/>
                </a:lnTo>
                <a:lnTo>
                  <a:pt x="280669" y="11429"/>
                </a:lnTo>
                <a:lnTo>
                  <a:pt x="286232" y="13970"/>
                </a:lnTo>
                <a:lnTo>
                  <a:pt x="294335" y="16510"/>
                </a:lnTo>
                <a:lnTo>
                  <a:pt x="302183" y="19050"/>
                </a:lnTo>
                <a:lnTo>
                  <a:pt x="309791" y="22860"/>
                </a:lnTo>
                <a:lnTo>
                  <a:pt x="317118" y="25400"/>
                </a:lnTo>
                <a:lnTo>
                  <a:pt x="324154" y="29210"/>
                </a:lnTo>
                <a:lnTo>
                  <a:pt x="330911" y="33020"/>
                </a:lnTo>
                <a:lnTo>
                  <a:pt x="335212" y="35560"/>
                </a:lnTo>
                <a:lnTo>
                  <a:pt x="320446" y="35560"/>
                </a:lnTo>
                <a:lnTo>
                  <a:pt x="320573" y="36829"/>
                </a:lnTo>
                <a:close/>
              </a:path>
              <a:path w="388620" h="234950">
                <a:moveTo>
                  <a:pt x="67919" y="36829"/>
                </a:moveTo>
                <a:lnTo>
                  <a:pt x="68046" y="35560"/>
                </a:lnTo>
                <a:lnTo>
                  <a:pt x="70222" y="35560"/>
                </a:lnTo>
                <a:lnTo>
                  <a:pt x="67919" y="36829"/>
                </a:lnTo>
                <a:close/>
              </a:path>
              <a:path w="388620" h="234950">
                <a:moveTo>
                  <a:pt x="333222" y="44450"/>
                </a:moveTo>
                <a:lnTo>
                  <a:pt x="326923" y="39370"/>
                </a:lnTo>
                <a:lnTo>
                  <a:pt x="327063" y="39370"/>
                </a:lnTo>
                <a:lnTo>
                  <a:pt x="320446" y="35560"/>
                </a:lnTo>
                <a:lnTo>
                  <a:pt x="335212" y="35560"/>
                </a:lnTo>
                <a:lnTo>
                  <a:pt x="337362" y="36829"/>
                </a:lnTo>
                <a:lnTo>
                  <a:pt x="343484" y="41910"/>
                </a:lnTo>
                <a:lnTo>
                  <a:pt x="345418" y="43179"/>
                </a:lnTo>
                <a:lnTo>
                  <a:pt x="333082" y="43179"/>
                </a:lnTo>
                <a:lnTo>
                  <a:pt x="333222" y="44450"/>
                </a:lnTo>
                <a:close/>
              </a:path>
              <a:path w="388620" h="234950">
                <a:moveTo>
                  <a:pt x="55257" y="44450"/>
                </a:moveTo>
                <a:lnTo>
                  <a:pt x="55397" y="43179"/>
                </a:lnTo>
                <a:lnTo>
                  <a:pt x="56835" y="43179"/>
                </a:lnTo>
                <a:lnTo>
                  <a:pt x="55257" y="44450"/>
                </a:lnTo>
                <a:close/>
              </a:path>
              <a:path w="388620" h="234950">
                <a:moveTo>
                  <a:pt x="378904" y="101600"/>
                </a:moveTo>
                <a:lnTo>
                  <a:pt x="377228" y="95250"/>
                </a:lnTo>
                <a:lnTo>
                  <a:pt x="375196" y="90170"/>
                </a:lnTo>
                <a:lnTo>
                  <a:pt x="372732" y="85089"/>
                </a:lnTo>
                <a:lnTo>
                  <a:pt x="369862" y="80010"/>
                </a:lnTo>
                <a:lnTo>
                  <a:pt x="370001" y="80010"/>
                </a:lnTo>
                <a:lnTo>
                  <a:pt x="366585" y="74929"/>
                </a:lnTo>
                <a:lnTo>
                  <a:pt x="366737" y="74929"/>
                </a:lnTo>
                <a:lnTo>
                  <a:pt x="362915" y="69850"/>
                </a:lnTo>
                <a:lnTo>
                  <a:pt x="363067" y="69850"/>
                </a:lnTo>
                <a:lnTo>
                  <a:pt x="358851" y="66039"/>
                </a:lnTo>
                <a:lnTo>
                  <a:pt x="359003" y="66039"/>
                </a:lnTo>
                <a:lnTo>
                  <a:pt x="354418" y="60960"/>
                </a:lnTo>
                <a:lnTo>
                  <a:pt x="354558" y="60960"/>
                </a:lnTo>
                <a:lnTo>
                  <a:pt x="349605" y="55879"/>
                </a:lnTo>
                <a:lnTo>
                  <a:pt x="349757" y="55879"/>
                </a:lnTo>
                <a:lnTo>
                  <a:pt x="344449" y="52070"/>
                </a:lnTo>
                <a:lnTo>
                  <a:pt x="344589" y="52070"/>
                </a:lnTo>
                <a:lnTo>
                  <a:pt x="338937" y="48260"/>
                </a:lnTo>
                <a:lnTo>
                  <a:pt x="339077" y="48260"/>
                </a:lnTo>
                <a:lnTo>
                  <a:pt x="333082" y="43179"/>
                </a:lnTo>
                <a:lnTo>
                  <a:pt x="345418" y="43179"/>
                </a:lnTo>
                <a:lnTo>
                  <a:pt x="372897" y="71120"/>
                </a:lnTo>
                <a:lnTo>
                  <a:pt x="382257" y="87629"/>
                </a:lnTo>
                <a:lnTo>
                  <a:pt x="384479" y="92710"/>
                </a:lnTo>
                <a:lnTo>
                  <a:pt x="386245" y="99060"/>
                </a:lnTo>
                <a:lnTo>
                  <a:pt x="386501" y="100329"/>
                </a:lnTo>
                <a:lnTo>
                  <a:pt x="378828" y="100329"/>
                </a:lnTo>
                <a:lnTo>
                  <a:pt x="378904" y="101600"/>
                </a:lnTo>
                <a:close/>
              </a:path>
              <a:path w="388620" h="234950">
                <a:moveTo>
                  <a:pt x="9588" y="101600"/>
                </a:moveTo>
                <a:lnTo>
                  <a:pt x="9664" y="100329"/>
                </a:lnTo>
                <a:lnTo>
                  <a:pt x="9923" y="100329"/>
                </a:lnTo>
                <a:lnTo>
                  <a:pt x="9588" y="101600"/>
                </a:lnTo>
                <a:close/>
              </a:path>
              <a:path w="388620" h="234950">
                <a:moveTo>
                  <a:pt x="388556" y="118110"/>
                </a:moveTo>
                <a:lnTo>
                  <a:pt x="380936" y="118110"/>
                </a:lnTo>
                <a:lnTo>
                  <a:pt x="380936" y="116839"/>
                </a:lnTo>
                <a:lnTo>
                  <a:pt x="380873" y="114300"/>
                </a:lnTo>
                <a:lnTo>
                  <a:pt x="380695" y="111760"/>
                </a:lnTo>
                <a:lnTo>
                  <a:pt x="379983" y="106679"/>
                </a:lnTo>
                <a:lnTo>
                  <a:pt x="378828" y="100329"/>
                </a:lnTo>
                <a:lnTo>
                  <a:pt x="386501" y="100329"/>
                </a:lnTo>
                <a:lnTo>
                  <a:pt x="387527" y="105410"/>
                </a:lnTo>
                <a:lnTo>
                  <a:pt x="388289" y="111760"/>
                </a:lnTo>
                <a:lnTo>
                  <a:pt x="388492" y="114300"/>
                </a:lnTo>
                <a:lnTo>
                  <a:pt x="388556" y="118110"/>
                </a:lnTo>
                <a:close/>
              </a:path>
              <a:path w="388620" h="234950">
                <a:moveTo>
                  <a:pt x="7567" y="117475"/>
                </a:moveTo>
                <a:lnTo>
                  <a:pt x="7556" y="116839"/>
                </a:lnTo>
                <a:lnTo>
                  <a:pt x="7567" y="117475"/>
                </a:lnTo>
                <a:close/>
              </a:path>
              <a:path w="388620" h="234950">
                <a:moveTo>
                  <a:pt x="380925" y="117475"/>
                </a:moveTo>
                <a:lnTo>
                  <a:pt x="380915" y="116839"/>
                </a:lnTo>
                <a:lnTo>
                  <a:pt x="380925" y="117475"/>
                </a:lnTo>
                <a:close/>
              </a:path>
              <a:path w="388620" h="234950">
                <a:moveTo>
                  <a:pt x="7577" y="118110"/>
                </a:moveTo>
                <a:lnTo>
                  <a:pt x="7567" y="117475"/>
                </a:lnTo>
                <a:lnTo>
                  <a:pt x="7577" y="118110"/>
                </a:lnTo>
                <a:close/>
              </a:path>
              <a:path w="388620" h="234950">
                <a:moveTo>
                  <a:pt x="386501" y="134620"/>
                </a:moveTo>
                <a:lnTo>
                  <a:pt x="378828" y="134620"/>
                </a:lnTo>
                <a:lnTo>
                  <a:pt x="380034" y="128270"/>
                </a:lnTo>
                <a:lnTo>
                  <a:pt x="380720" y="123189"/>
                </a:lnTo>
                <a:lnTo>
                  <a:pt x="380885" y="120650"/>
                </a:lnTo>
                <a:lnTo>
                  <a:pt x="380925" y="117475"/>
                </a:lnTo>
                <a:lnTo>
                  <a:pt x="380936" y="118110"/>
                </a:lnTo>
                <a:lnTo>
                  <a:pt x="388556" y="118110"/>
                </a:lnTo>
                <a:lnTo>
                  <a:pt x="388492" y="120650"/>
                </a:lnTo>
                <a:lnTo>
                  <a:pt x="388289" y="123189"/>
                </a:lnTo>
                <a:lnTo>
                  <a:pt x="387527" y="129539"/>
                </a:lnTo>
                <a:lnTo>
                  <a:pt x="386501" y="134620"/>
                </a:lnTo>
                <a:close/>
              </a:path>
              <a:path w="388620" h="234950">
                <a:moveTo>
                  <a:pt x="9923" y="134620"/>
                </a:moveTo>
                <a:lnTo>
                  <a:pt x="9664" y="134620"/>
                </a:lnTo>
                <a:lnTo>
                  <a:pt x="9588" y="133350"/>
                </a:lnTo>
                <a:lnTo>
                  <a:pt x="9923" y="134620"/>
                </a:lnTo>
                <a:close/>
              </a:path>
              <a:path w="388620" h="234950">
                <a:moveTo>
                  <a:pt x="345418" y="191770"/>
                </a:moveTo>
                <a:lnTo>
                  <a:pt x="333082" y="191770"/>
                </a:lnTo>
                <a:lnTo>
                  <a:pt x="339077" y="186689"/>
                </a:lnTo>
                <a:lnTo>
                  <a:pt x="338937" y="186689"/>
                </a:lnTo>
                <a:lnTo>
                  <a:pt x="344589" y="182879"/>
                </a:lnTo>
                <a:lnTo>
                  <a:pt x="344449" y="182879"/>
                </a:lnTo>
                <a:lnTo>
                  <a:pt x="349757" y="179070"/>
                </a:lnTo>
                <a:lnTo>
                  <a:pt x="349605" y="179070"/>
                </a:lnTo>
                <a:lnTo>
                  <a:pt x="354558" y="173989"/>
                </a:lnTo>
                <a:lnTo>
                  <a:pt x="354418" y="173989"/>
                </a:lnTo>
                <a:lnTo>
                  <a:pt x="359003" y="168910"/>
                </a:lnTo>
                <a:lnTo>
                  <a:pt x="358851" y="168910"/>
                </a:lnTo>
                <a:lnTo>
                  <a:pt x="363067" y="165100"/>
                </a:lnTo>
                <a:lnTo>
                  <a:pt x="362915" y="165100"/>
                </a:lnTo>
                <a:lnTo>
                  <a:pt x="366737" y="160020"/>
                </a:lnTo>
                <a:lnTo>
                  <a:pt x="366585" y="160020"/>
                </a:lnTo>
                <a:lnTo>
                  <a:pt x="370001" y="154939"/>
                </a:lnTo>
                <a:lnTo>
                  <a:pt x="369862" y="154939"/>
                </a:lnTo>
                <a:lnTo>
                  <a:pt x="372859" y="149860"/>
                </a:lnTo>
                <a:lnTo>
                  <a:pt x="375310" y="144779"/>
                </a:lnTo>
                <a:lnTo>
                  <a:pt x="377316" y="139700"/>
                </a:lnTo>
                <a:lnTo>
                  <a:pt x="378904" y="133350"/>
                </a:lnTo>
                <a:lnTo>
                  <a:pt x="378828" y="134620"/>
                </a:lnTo>
                <a:lnTo>
                  <a:pt x="386501" y="134620"/>
                </a:lnTo>
                <a:lnTo>
                  <a:pt x="386245" y="135889"/>
                </a:lnTo>
                <a:lnTo>
                  <a:pt x="384479" y="142239"/>
                </a:lnTo>
                <a:lnTo>
                  <a:pt x="382257" y="147320"/>
                </a:lnTo>
                <a:lnTo>
                  <a:pt x="379564" y="153670"/>
                </a:lnTo>
                <a:lnTo>
                  <a:pt x="354749" y="184150"/>
                </a:lnTo>
                <a:lnTo>
                  <a:pt x="349288" y="189229"/>
                </a:lnTo>
                <a:lnTo>
                  <a:pt x="345418" y="191770"/>
                </a:lnTo>
                <a:close/>
              </a:path>
              <a:path w="388620" h="234950">
                <a:moveTo>
                  <a:pt x="56835" y="191770"/>
                </a:moveTo>
                <a:lnTo>
                  <a:pt x="55397" y="191770"/>
                </a:lnTo>
                <a:lnTo>
                  <a:pt x="55257" y="190500"/>
                </a:lnTo>
                <a:lnTo>
                  <a:pt x="56835" y="191770"/>
                </a:lnTo>
                <a:close/>
              </a:path>
              <a:path w="388620" h="234950">
                <a:moveTo>
                  <a:pt x="335212" y="199389"/>
                </a:moveTo>
                <a:lnTo>
                  <a:pt x="320446" y="199389"/>
                </a:lnTo>
                <a:lnTo>
                  <a:pt x="327063" y="195579"/>
                </a:lnTo>
                <a:lnTo>
                  <a:pt x="326923" y="195579"/>
                </a:lnTo>
                <a:lnTo>
                  <a:pt x="333222" y="190500"/>
                </a:lnTo>
                <a:lnTo>
                  <a:pt x="333082" y="191770"/>
                </a:lnTo>
                <a:lnTo>
                  <a:pt x="345418" y="191770"/>
                </a:lnTo>
                <a:lnTo>
                  <a:pt x="343484" y="193039"/>
                </a:lnTo>
                <a:lnTo>
                  <a:pt x="337362" y="198120"/>
                </a:lnTo>
                <a:lnTo>
                  <a:pt x="335212" y="199389"/>
                </a:lnTo>
                <a:close/>
              </a:path>
              <a:path w="388620" h="234950">
                <a:moveTo>
                  <a:pt x="70222" y="199389"/>
                </a:moveTo>
                <a:lnTo>
                  <a:pt x="68046" y="199389"/>
                </a:lnTo>
                <a:lnTo>
                  <a:pt x="67919" y="198120"/>
                </a:lnTo>
                <a:lnTo>
                  <a:pt x="70222" y="199389"/>
                </a:lnTo>
                <a:close/>
              </a:path>
              <a:path w="388620" h="234950">
                <a:moveTo>
                  <a:pt x="280669" y="223520"/>
                </a:moveTo>
                <a:lnTo>
                  <a:pt x="250139" y="223520"/>
                </a:lnTo>
                <a:lnTo>
                  <a:pt x="258991" y="220979"/>
                </a:lnTo>
                <a:lnTo>
                  <a:pt x="267525" y="219710"/>
                </a:lnTo>
                <a:lnTo>
                  <a:pt x="275843" y="217170"/>
                </a:lnTo>
                <a:lnTo>
                  <a:pt x="283933" y="214629"/>
                </a:lnTo>
                <a:lnTo>
                  <a:pt x="291782" y="212089"/>
                </a:lnTo>
                <a:lnTo>
                  <a:pt x="299389" y="208279"/>
                </a:lnTo>
                <a:lnTo>
                  <a:pt x="306730" y="205739"/>
                </a:lnTo>
                <a:lnTo>
                  <a:pt x="313791" y="201929"/>
                </a:lnTo>
                <a:lnTo>
                  <a:pt x="320573" y="198120"/>
                </a:lnTo>
                <a:lnTo>
                  <a:pt x="320446" y="199389"/>
                </a:lnTo>
                <a:lnTo>
                  <a:pt x="335212" y="199389"/>
                </a:lnTo>
                <a:lnTo>
                  <a:pt x="330911" y="201929"/>
                </a:lnTo>
                <a:lnTo>
                  <a:pt x="324154" y="205739"/>
                </a:lnTo>
                <a:lnTo>
                  <a:pt x="317118" y="209550"/>
                </a:lnTo>
                <a:lnTo>
                  <a:pt x="309791" y="212089"/>
                </a:lnTo>
                <a:lnTo>
                  <a:pt x="302183" y="215900"/>
                </a:lnTo>
                <a:lnTo>
                  <a:pt x="294335" y="218439"/>
                </a:lnTo>
                <a:lnTo>
                  <a:pt x="286232" y="220979"/>
                </a:lnTo>
                <a:lnTo>
                  <a:pt x="280669" y="223520"/>
                </a:lnTo>
                <a:close/>
              </a:path>
              <a:path w="388620" h="234950">
                <a:moveTo>
                  <a:pt x="142760" y="223520"/>
                </a:moveTo>
                <a:lnTo>
                  <a:pt x="138353" y="223520"/>
                </a:lnTo>
                <a:lnTo>
                  <a:pt x="138239" y="222250"/>
                </a:lnTo>
                <a:lnTo>
                  <a:pt x="142760" y="223520"/>
                </a:lnTo>
                <a:close/>
              </a:path>
              <a:path w="388620" h="234950">
                <a:moveTo>
                  <a:pt x="260565" y="228600"/>
                </a:moveTo>
                <a:lnTo>
                  <a:pt x="194246" y="228591"/>
                </a:lnTo>
                <a:lnTo>
                  <a:pt x="203987" y="227329"/>
                </a:lnTo>
                <a:lnTo>
                  <a:pt x="213436" y="227329"/>
                </a:lnTo>
                <a:lnTo>
                  <a:pt x="222961" y="226060"/>
                </a:lnTo>
                <a:lnTo>
                  <a:pt x="232117" y="226060"/>
                </a:lnTo>
                <a:lnTo>
                  <a:pt x="241338" y="224789"/>
                </a:lnTo>
                <a:lnTo>
                  <a:pt x="250253" y="222250"/>
                </a:lnTo>
                <a:lnTo>
                  <a:pt x="250139" y="223520"/>
                </a:lnTo>
                <a:lnTo>
                  <a:pt x="280669" y="223520"/>
                </a:lnTo>
                <a:lnTo>
                  <a:pt x="277888" y="224789"/>
                </a:lnTo>
                <a:lnTo>
                  <a:pt x="269328" y="226060"/>
                </a:lnTo>
                <a:lnTo>
                  <a:pt x="260565" y="228600"/>
                </a:lnTo>
                <a:close/>
              </a:path>
              <a:path w="388620" h="234950">
                <a:moveTo>
                  <a:pt x="213956" y="234950"/>
                </a:moveTo>
                <a:lnTo>
                  <a:pt x="174536" y="234950"/>
                </a:lnTo>
                <a:lnTo>
                  <a:pt x="164884" y="233679"/>
                </a:lnTo>
                <a:lnTo>
                  <a:pt x="223608" y="233679"/>
                </a:lnTo>
                <a:lnTo>
                  <a:pt x="213956" y="234950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320410" y="6122670"/>
            <a:ext cx="380618" cy="228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316283" y="6118859"/>
            <a:ext cx="388620" cy="234950"/>
          </a:xfrm>
          <a:custGeom>
            <a:avLst/>
            <a:gdLst/>
            <a:ahLst/>
            <a:cxnLst/>
            <a:rect l="l" t="t" r="r" b="b"/>
            <a:pathLst>
              <a:path w="388620" h="234950">
                <a:moveTo>
                  <a:pt x="223608" y="1270"/>
                </a:moveTo>
                <a:lnTo>
                  <a:pt x="164884" y="1270"/>
                </a:lnTo>
                <a:lnTo>
                  <a:pt x="174536" y="0"/>
                </a:lnTo>
                <a:lnTo>
                  <a:pt x="213956" y="0"/>
                </a:lnTo>
                <a:lnTo>
                  <a:pt x="223608" y="1270"/>
                </a:lnTo>
                <a:close/>
              </a:path>
              <a:path w="388620" h="234950">
                <a:moveTo>
                  <a:pt x="233108" y="233679"/>
                </a:moveTo>
                <a:lnTo>
                  <a:pt x="155384" y="233679"/>
                </a:lnTo>
                <a:lnTo>
                  <a:pt x="146050" y="232410"/>
                </a:lnTo>
                <a:lnTo>
                  <a:pt x="136893" y="229870"/>
                </a:lnTo>
                <a:lnTo>
                  <a:pt x="127898" y="228591"/>
                </a:lnTo>
                <a:lnTo>
                  <a:pt x="119164" y="226060"/>
                </a:lnTo>
                <a:lnTo>
                  <a:pt x="110604" y="224789"/>
                </a:lnTo>
                <a:lnTo>
                  <a:pt x="102260" y="220979"/>
                </a:lnTo>
                <a:lnTo>
                  <a:pt x="94157" y="218439"/>
                </a:lnTo>
                <a:lnTo>
                  <a:pt x="86309" y="215900"/>
                </a:lnTo>
                <a:lnTo>
                  <a:pt x="78701" y="212089"/>
                </a:lnTo>
                <a:lnTo>
                  <a:pt x="71374" y="209550"/>
                </a:lnTo>
                <a:lnTo>
                  <a:pt x="64338" y="205739"/>
                </a:lnTo>
                <a:lnTo>
                  <a:pt x="57581" y="201929"/>
                </a:lnTo>
                <a:lnTo>
                  <a:pt x="51130" y="198120"/>
                </a:lnTo>
                <a:lnTo>
                  <a:pt x="45008" y="193039"/>
                </a:lnTo>
                <a:lnTo>
                  <a:pt x="39204" y="189229"/>
                </a:lnTo>
                <a:lnTo>
                  <a:pt x="12052" y="158750"/>
                </a:lnTo>
                <a:lnTo>
                  <a:pt x="6235" y="147320"/>
                </a:lnTo>
                <a:lnTo>
                  <a:pt x="4013" y="142239"/>
                </a:lnTo>
                <a:lnTo>
                  <a:pt x="2247" y="135889"/>
                </a:lnTo>
                <a:lnTo>
                  <a:pt x="965" y="129539"/>
                </a:lnTo>
                <a:lnTo>
                  <a:pt x="203" y="123189"/>
                </a:lnTo>
                <a:lnTo>
                  <a:pt x="0" y="120650"/>
                </a:lnTo>
                <a:lnTo>
                  <a:pt x="0" y="114300"/>
                </a:lnTo>
                <a:lnTo>
                  <a:pt x="6235" y="87629"/>
                </a:lnTo>
                <a:lnTo>
                  <a:pt x="8928" y="81279"/>
                </a:lnTo>
                <a:lnTo>
                  <a:pt x="33743" y="50800"/>
                </a:lnTo>
                <a:lnTo>
                  <a:pt x="45008" y="41910"/>
                </a:lnTo>
                <a:lnTo>
                  <a:pt x="51130" y="36829"/>
                </a:lnTo>
                <a:lnTo>
                  <a:pt x="57581" y="33020"/>
                </a:lnTo>
                <a:lnTo>
                  <a:pt x="64338" y="29210"/>
                </a:lnTo>
                <a:lnTo>
                  <a:pt x="71374" y="25400"/>
                </a:lnTo>
                <a:lnTo>
                  <a:pt x="78701" y="22860"/>
                </a:lnTo>
                <a:lnTo>
                  <a:pt x="86309" y="19050"/>
                </a:lnTo>
                <a:lnTo>
                  <a:pt x="94157" y="16510"/>
                </a:lnTo>
                <a:lnTo>
                  <a:pt x="102260" y="13970"/>
                </a:lnTo>
                <a:lnTo>
                  <a:pt x="110604" y="10160"/>
                </a:lnTo>
                <a:lnTo>
                  <a:pt x="119164" y="8889"/>
                </a:lnTo>
                <a:lnTo>
                  <a:pt x="127927" y="6350"/>
                </a:lnTo>
                <a:lnTo>
                  <a:pt x="136893" y="5079"/>
                </a:lnTo>
                <a:lnTo>
                  <a:pt x="146050" y="2539"/>
                </a:lnTo>
                <a:lnTo>
                  <a:pt x="155384" y="1270"/>
                </a:lnTo>
                <a:lnTo>
                  <a:pt x="233108" y="1270"/>
                </a:lnTo>
                <a:lnTo>
                  <a:pt x="242442" y="2539"/>
                </a:lnTo>
                <a:lnTo>
                  <a:pt x="251599" y="5079"/>
                </a:lnTo>
                <a:lnTo>
                  <a:pt x="260565" y="6350"/>
                </a:lnTo>
                <a:lnTo>
                  <a:pt x="194182" y="6350"/>
                </a:lnTo>
                <a:lnTo>
                  <a:pt x="184505" y="7620"/>
                </a:lnTo>
                <a:lnTo>
                  <a:pt x="175056" y="7620"/>
                </a:lnTo>
                <a:lnTo>
                  <a:pt x="165519" y="8889"/>
                </a:lnTo>
                <a:lnTo>
                  <a:pt x="156375" y="8889"/>
                </a:lnTo>
                <a:lnTo>
                  <a:pt x="147154" y="10160"/>
                </a:lnTo>
                <a:lnTo>
                  <a:pt x="142760" y="11429"/>
                </a:lnTo>
                <a:lnTo>
                  <a:pt x="138353" y="11429"/>
                </a:lnTo>
                <a:lnTo>
                  <a:pt x="129501" y="13970"/>
                </a:lnTo>
                <a:lnTo>
                  <a:pt x="120967" y="15239"/>
                </a:lnTo>
                <a:lnTo>
                  <a:pt x="112649" y="17779"/>
                </a:lnTo>
                <a:lnTo>
                  <a:pt x="104559" y="20320"/>
                </a:lnTo>
                <a:lnTo>
                  <a:pt x="96710" y="22860"/>
                </a:lnTo>
                <a:lnTo>
                  <a:pt x="89103" y="26670"/>
                </a:lnTo>
                <a:lnTo>
                  <a:pt x="81762" y="29210"/>
                </a:lnTo>
                <a:lnTo>
                  <a:pt x="74701" y="33020"/>
                </a:lnTo>
                <a:lnTo>
                  <a:pt x="70222" y="35560"/>
                </a:lnTo>
                <a:lnTo>
                  <a:pt x="68046" y="35560"/>
                </a:lnTo>
                <a:lnTo>
                  <a:pt x="61429" y="39370"/>
                </a:lnTo>
                <a:lnTo>
                  <a:pt x="61569" y="39370"/>
                </a:lnTo>
                <a:lnTo>
                  <a:pt x="56845" y="43179"/>
                </a:lnTo>
                <a:lnTo>
                  <a:pt x="55410" y="43179"/>
                </a:lnTo>
                <a:lnTo>
                  <a:pt x="49415" y="48260"/>
                </a:lnTo>
                <a:lnTo>
                  <a:pt x="49555" y="48260"/>
                </a:lnTo>
                <a:lnTo>
                  <a:pt x="43903" y="52070"/>
                </a:lnTo>
                <a:lnTo>
                  <a:pt x="44043" y="52070"/>
                </a:lnTo>
                <a:lnTo>
                  <a:pt x="38734" y="55879"/>
                </a:lnTo>
                <a:lnTo>
                  <a:pt x="38887" y="55879"/>
                </a:lnTo>
                <a:lnTo>
                  <a:pt x="33934" y="60960"/>
                </a:lnTo>
                <a:lnTo>
                  <a:pt x="34074" y="60960"/>
                </a:lnTo>
                <a:lnTo>
                  <a:pt x="29489" y="66039"/>
                </a:lnTo>
                <a:lnTo>
                  <a:pt x="29641" y="66039"/>
                </a:lnTo>
                <a:lnTo>
                  <a:pt x="25425" y="69850"/>
                </a:lnTo>
                <a:lnTo>
                  <a:pt x="25577" y="69850"/>
                </a:lnTo>
                <a:lnTo>
                  <a:pt x="21755" y="74929"/>
                </a:lnTo>
                <a:lnTo>
                  <a:pt x="21894" y="74929"/>
                </a:lnTo>
                <a:lnTo>
                  <a:pt x="18491" y="80010"/>
                </a:lnTo>
                <a:lnTo>
                  <a:pt x="18630" y="80010"/>
                </a:lnTo>
                <a:lnTo>
                  <a:pt x="15633" y="85089"/>
                </a:lnTo>
                <a:lnTo>
                  <a:pt x="13182" y="90170"/>
                </a:lnTo>
                <a:lnTo>
                  <a:pt x="11175" y="95250"/>
                </a:lnTo>
                <a:lnTo>
                  <a:pt x="9923" y="100329"/>
                </a:lnTo>
                <a:lnTo>
                  <a:pt x="9664" y="100329"/>
                </a:lnTo>
                <a:lnTo>
                  <a:pt x="8458" y="106679"/>
                </a:lnTo>
                <a:lnTo>
                  <a:pt x="7772" y="111760"/>
                </a:lnTo>
                <a:lnTo>
                  <a:pt x="7607" y="114300"/>
                </a:lnTo>
                <a:lnTo>
                  <a:pt x="7556" y="116839"/>
                </a:lnTo>
                <a:lnTo>
                  <a:pt x="7607" y="120650"/>
                </a:lnTo>
                <a:lnTo>
                  <a:pt x="7797" y="123189"/>
                </a:lnTo>
                <a:lnTo>
                  <a:pt x="8508" y="128270"/>
                </a:lnTo>
                <a:lnTo>
                  <a:pt x="9664" y="134620"/>
                </a:lnTo>
                <a:lnTo>
                  <a:pt x="9923" y="134620"/>
                </a:lnTo>
                <a:lnTo>
                  <a:pt x="11264" y="139700"/>
                </a:lnTo>
                <a:lnTo>
                  <a:pt x="13296" y="144779"/>
                </a:lnTo>
                <a:lnTo>
                  <a:pt x="15760" y="149860"/>
                </a:lnTo>
                <a:lnTo>
                  <a:pt x="18630" y="154939"/>
                </a:lnTo>
                <a:lnTo>
                  <a:pt x="18491" y="154939"/>
                </a:lnTo>
                <a:lnTo>
                  <a:pt x="21894" y="160020"/>
                </a:lnTo>
                <a:lnTo>
                  <a:pt x="21755" y="160020"/>
                </a:lnTo>
                <a:lnTo>
                  <a:pt x="25577" y="165100"/>
                </a:lnTo>
                <a:lnTo>
                  <a:pt x="25425" y="165100"/>
                </a:lnTo>
                <a:lnTo>
                  <a:pt x="29641" y="168910"/>
                </a:lnTo>
                <a:lnTo>
                  <a:pt x="29489" y="168910"/>
                </a:lnTo>
                <a:lnTo>
                  <a:pt x="34074" y="173989"/>
                </a:lnTo>
                <a:lnTo>
                  <a:pt x="33934" y="173989"/>
                </a:lnTo>
                <a:lnTo>
                  <a:pt x="38887" y="179070"/>
                </a:lnTo>
                <a:lnTo>
                  <a:pt x="38734" y="179070"/>
                </a:lnTo>
                <a:lnTo>
                  <a:pt x="44043" y="182879"/>
                </a:lnTo>
                <a:lnTo>
                  <a:pt x="43903" y="182879"/>
                </a:lnTo>
                <a:lnTo>
                  <a:pt x="49555" y="186689"/>
                </a:lnTo>
                <a:lnTo>
                  <a:pt x="49415" y="186689"/>
                </a:lnTo>
                <a:lnTo>
                  <a:pt x="55410" y="191770"/>
                </a:lnTo>
                <a:lnTo>
                  <a:pt x="56845" y="191770"/>
                </a:lnTo>
                <a:lnTo>
                  <a:pt x="61569" y="195579"/>
                </a:lnTo>
                <a:lnTo>
                  <a:pt x="61429" y="195579"/>
                </a:lnTo>
                <a:lnTo>
                  <a:pt x="68046" y="199389"/>
                </a:lnTo>
                <a:lnTo>
                  <a:pt x="70222" y="199389"/>
                </a:lnTo>
                <a:lnTo>
                  <a:pt x="74828" y="201929"/>
                </a:lnTo>
                <a:lnTo>
                  <a:pt x="81889" y="205739"/>
                </a:lnTo>
                <a:lnTo>
                  <a:pt x="89230" y="208279"/>
                </a:lnTo>
                <a:lnTo>
                  <a:pt x="96837" y="212089"/>
                </a:lnTo>
                <a:lnTo>
                  <a:pt x="104686" y="214629"/>
                </a:lnTo>
                <a:lnTo>
                  <a:pt x="112775" y="217170"/>
                </a:lnTo>
                <a:lnTo>
                  <a:pt x="121094" y="219710"/>
                </a:lnTo>
                <a:lnTo>
                  <a:pt x="129628" y="220979"/>
                </a:lnTo>
                <a:lnTo>
                  <a:pt x="138353" y="223520"/>
                </a:lnTo>
                <a:lnTo>
                  <a:pt x="142760" y="223520"/>
                </a:lnTo>
                <a:lnTo>
                  <a:pt x="147281" y="224789"/>
                </a:lnTo>
                <a:lnTo>
                  <a:pt x="156375" y="226060"/>
                </a:lnTo>
                <a:lnTo>
                  <a:pt x="165519" y="226060"/>
                </a:lnTo>
                <a:lnTo>
                  <a:pt x="175056" y="227329"/>
                </a:lnTo>
                <a:lnTo>
                  <a:pt x="184505" y="227329"/>
                </a:lnTo>
                <a:lnTo>
                  <a:pt x="194246" y="228591"/>
                </a:lnTo>
                <a:lnTo>
                  <a:pt x="260565" y="228600"/>
                </a:lnTo>
                <a:lnTo>
                  <a:pt x="251599" y="229870"/>
                </a:lnTo>
                <a:lnTo>
                  <a:pt x="242442" y="232410"/>
                </a:lnTo>
                <a:lnTo>
                  <a:pt x="233108" y="233679"/>
                </a:lnTo>
                <a:close/>
              </a:path>
              <a:path w="388620" h="234950">
                <a:moveTo>
                  <a:pt x="194246" y="6358"/>
                </a:moveTo>
                <a:close/>
              </a:path>
              <a:path w="388620" h="234950">
                <a:moveTo>
                  <a:pt x="250253" y="12700"/>
                </a:moveTo>
                <a:lnTo>
                  <a:pt x="241211" y="10160"/>
                </a:lnTo>
                <a:lnTo>
                  <a:pt x="232117" y="8889"/>
                </a:lnTo>
                <a:lnTo>
                  <a:pt x="222973" y="8889"/>
                </a:lnTo>
                <a:lnTo>
                  <a:pt x="213436" y="7620"/>
                </a:lnTo>
                <a:lnTo>
                  <a:pt x="203987" y="7620"/>
                </a:lnTo>
                <a:lnTo>
                  <a:pt x="194246" y="6358"/>
                </a:lnTo>
                <a:lnTo>
                  <a:pt x="260594" y="6358"/>
                </a:lnTo>
                <a:lnTo>
                  <a:pt x="269341" y="8889"/>
                </a:lnTo>
                <a:lnTo>
                  <a:pt x="277888" y="10160"/>
                </a:lnTo>
                <a:lnTo>
                  <a:pt x="280669" y="11429"/>
                </a:lnTo>
                <a:lnTo>
                  <a:pt x="250139" y="11429"/>
                </a:lnTo>
                <a:lnTo>
                  <a:pt x="250253" y="12700"/>
                </a:lnTo>
                <a:close/>
              </a:path>
              <a:path w="388620" h="234950">
                <a:moveTo>
                  <a:pt x="138239" y="12700"/>
                </a:moveTo>
                <a:lnTo>
                  <a:pt x="138353" y="11429"/>
                </a:lnTo>
                <a:lnTo>
                  <a:pt x="142760" y="11429"/>
                </a:lnTo>
                <a:lnTo>
                  <a:pt x="138239" y="12700"/>
                </a:lnTo>
                <a:close/>
              </a:path>
              <a:path w="388620" h="234950">
                <a:moveTo>
                  <a:pt x="320573" y="36829"/>
                </a:moveTo>
                <a:lnTo>
                  <a:pt x="313664" y="33020"/>
                </a:lnTo>
                <a:lnTo>
                  <a:pt x="306603" y="29210"/>
                </a:lnTo>
                <a:lnTo>
                  <a:pt x="299262" y="26670"/>
                </a:lnTo>
                <a:lnTo>
                  <a:pt x="291655" y="22860"/>
                </a:lnTo>
                <a:lnTo>
                  <a:pt x="283806" y="20320"/>
                </a:lnTo>
                <a:lnTo>
                  <a:pt x="275716" y="17779"/>
                </a:lnTo>
                <a:lnTo>
                  <a:pt x="267398" y="15239"/>
                </a:lnTo>
                <a:lnTo>
                  <a:pt x="258864" y="13970"/>
                </a:lnTo>
                <a:lnTo>
                  <a:pt x="250139" y="11429"/>
                </a:lnTo>
                <a:lnTo>
                  <a:pt x="280669" y="11429"/>
                </a:lnTo>
                <a:lnTo>
                  <a:pt x="286232" y="13970"/>
                </a:lnTo>
                <a:lnTo>
                  <a:pt x="294335" y="16510"/>
                </a:lnTo>
                <a:lnTo>
                  <a:pt x="302183" y="19050"/>
                </a:lnTo>
                <a:lnTo>
                  <a:pt x="309791" y="22860"/>
                </a:lnTo>
                <a:lnTo>
                  <a:pt x="317118" y="25400"/>
                </a:lnTo>
                <a:lnTo>
                  <a:pt x="324154" y="29210"/>
                </a:lnTo>
                <a:lnTo>
                  <a:pt x="330911" y="33020"/>
                </a:lnTo>
                <a:lnTo>
                  <a:pt x="335212" y="35560"/>
                </a:lnTo>
                <a:lnTo>
                  <a:pt x="320446" y="35560"/>
                </a:lnTo>
                <a:lnTo>
                  <a:pt x="320573" y="36829"/>
                </a:lnTo>
                <a:close/>
              </a:path>
              <a:path w="388620" h="234950">
                <a:moveTo>
                  <a:pt x="67919" y="36829"/>
                </a:moveTo>
                <a:lnTo>
                  <a:pt x="68046" y="35560"/>
                </a:lnTo>
                <a:lnTo>
                  <a:pt x="70222" y="35560"/>
                </a:lnTo>
                <a:lnTo>
                  <a:pt x="67919" y="36829"/>
                </a:lnTo>
                <a:close/>
              </a:path>
              <a:path w="388620" h="234950">
                <a:moveTo>
                  <a:pt x="333235" y="44450"/>
                </a:moveTo>
                <a:lnTo>
                  <a:pt x="326923" y="39370"/>
                </a:lnTo>
                <a:lnTo>
                  <a:pt x="327063" y="39370"/>
                </a:lnTo>
                <a:lnTo>
                  <a:pt x="320446" y="35560"/>
                </a:lnTo>
                <a:lnTo>
                  <a:pt x="335212" y="35560"/>
                </a:lnTo>
                <a:lnTo>
                  <a:pt x="337362" y="36829"/>
                </a:lnTo>
                <a:lnTo>
                  <a:pt x="343484" y="41910"/>
                </a:lnTo>
                <a:lnTo>
                  <a:pt x="345418" y="43179"/>
                </a:lnTo>
                <a:lnTo>
                  <a:pt x="333082" y="43179"/>
                </a:lnTo>
                <a:lnTo>
                  <a:pt x="333235" y="44450"/>
                </a:lnTo>
                <a:close/>
              </a:path>
              <a:path w="388620" h="234950">
                <a:moveTo>
                  <a:pt x="55270" y="44450"/>
                </a:moveTo>
                <a:lnTo>
                  <a:pt x="55410" y="43179"/>
                </a:lnTo>
                <a:lnTo>
                  <a:pt x="56845" y="43179"/>
                </a:lnTo>
                <a:lnTo>
                  <a:pt x="55270" y="44450"/>
                </a:lnTo>
                <a:close/>
              </a:path>
              <a:path w="388620" h="234950">
                <a:moveTo>
                  <a:pt x="378904" y="101600"/>
                </a:moveTo>
                <a:lnTo>
                  <a:pt x="377228" y="95250"/>
                </a:lnTo>
                <a:lnTo>
                  <a:pt x="375196" y="90170"/>
                </a:lnTo>
                <a:lnTo>
                  <a:pt x="372732" y="85089"/>
                </a:lnTo>
                <a:lnTo>
                  <a:pt x="369874" y="80010"/>
                </a:lnTo>
                <a:lnTo>
                  <a:pt x="366598" y="74929"/>
                </a:lnTo>
                <a:lnTo>
                  <a:pt x="366737" y="74929"/>
                </a:lnTo>
                <a:lnTo>
                  <a:pt x="362915" y="69850"/>
                </a:lnTo>
                <a:lnTo>
                  <a:pt x="363067" y="69850"/>
                </a:lnTo>
                <a:lnTo>
                  <a:pt x="358851" y="66039"/>
                </a:lnTo>
                <a:lnTo>
                  <a:pt x="359003" y="66039"/>
                </a:lnTo>
                <a:lnTo>
                  <a:pt x="354418" y="60960"/>
                </a:lnTo>
                <a:lnTo>
                  <a:pt x="354558" y="60960"/>
                </a:lnTo>
                <a:lnTo>
                  <a:pt x="349605" y="55879"/>
                </a:lnTo>
                <a:lnTo>
                  <a:pt x="349757" y="55879"/>
                </a:lnTo>
                <a:lnTo>
                  <a:pt x="344449" y="52070"/>
                </a:lnTo>
                <a:lnTo>
                  <a:pt x="344589" y="52070"/>
                </a:lnTo>
                <a:lnTo>
                  <a:pt x="338937" y="48260"/>
                </a:lnTo>
                <a:lnTo>
                  <a:pt x="339077" y="48260"/>
                </a:lnTo>
                <a:lnTo>
                  <a:pt x="333082" y="43179"/>
                </a:lnTo>
                <a:lnTo>
                  <a:pt x="345418" y="43179"/>
                </a:lnTo>
                <a:lnTo>
                  <a:pt x="372897" y="71120"/>
                </a:lnTo>
                <a:lnTo>
                  <a:pt x="382257" y="87629"/>
                </a:lnTo>
                <a:lnTo>
                  <a:pt x="384479" y="92710"/>
                </a:lnTo>
                <a:lnTo>
                  <a:pt x="386245" y="99060"/>
                </a:lnTo>
                <a:lnTo>
                  <a:pt x="386501" y="100329"/>
                </a:lnTo>
                <a:lnTo>
                  <a:pt x="378828" y="100329"/>
                </a:lnTo>
                <a:lnTo>
                  <a:pt x="378904" y="101600"/>
                </a:lnTo>
                <a:close/>
              </a:path>
              <a:path w="388620" h="234950">
                <a:moveTo>
                  <a:pt x="9588" y="101600"/>
                </a:moveTo>
                <a:lnTo>
                  <a:pt x="9664" y="100329"/>
                </a:lnTo>
                <a:lnTo>
                  <a:pt x="9923" y="100329"/>
                </a:lnTo>
                <a:lnTo>
                  <a:pt x="9588" y="101600"/>
                </a:lnTo>
                <a:close/>
              </a:path>
              <a:path w="388620" h="234950">
                <a:moveTo>
                  <a:pt x="388556" y="118110"/>
                </a:moveTo>
                <a:lnTo>
                  <a:pt x="380936" y="118110"/>
                </a:lnTo>
                <a:lnTo>
                  <a:pt x="380936" y="116839"/>
                </a:lnTo>
                <a:lnTo>
                  <a:pt x="380873" y="114300"/>
                </a:lnTo>
                <a:lnTo>
                  <a:pt x="380695" y="111760"/>
                </a:lnTo>
                <a:lnTo>
                  <a:pt x="379983" y="106679"/>
                </a:lnTo>
                <a:lnTo>
                  <a:pt x="378828" y="100329"/>
                </a:lnTo>
                <a:lnTo>
                  <a:pt x="386501" y="100329"/>
                </a:lnTo>
                <a:lnTo>
                  <a:pt x="387527" y="105410"/>
                </a:lnTo>
                <a:lnTo>
                  <a:pt x="388289" y="111760"/>
                </a:lnTo>
                <a:lnTo>
                  <a:pt x="388492" y="114300"/>
                </a:lnTo>
                <a:lnTo>
                  <a:pt x="388556" y="118110"/>
                </a:lnTo>
                <a:close/>
              </a:path>
              <a:path w="388620" h="234950">
                <a:moveTo>
                  <a:pt x="7567" y="117475"/>
                </a:moveTo>
                <a:lnTo>
                  <a:pt x="7556" y="116839"/>
                </a:lnTo>
                <a:lnTo>
                  <a:pt x="7567" y="117475"/>
                </a:lnTo>
                <a:close/>
              </a:path>
              <a:path w="388620" h="234950">
                <a:moveTo>
                  <a:pt x="380925" y="117475"/>
                </a:moveTo>
                <a:lnTo>
                  <a:pt x="380915" y="116839"/>
                </a:lnTo>
                <a:lnTo>
                  <a:pt x="380925" y="117475"/>
                </a:lnTo>
                <a:close/>
              </a:path>
              <a:path w="388620" h="234950">
                <a:moveTo>
                  <a:pt x="7577" y="118110"/>
                </a:moveTo>
                <a:lnTo>
                  <a:pt x="7567" y="117475"/>
                </a:lnTo>
                <a:lnTo>
                  <a:pt x="7577" y="118110"/>
                </a:lnTo>
                <a:close/>
              </a:path>
              <a:path w="388620" h="234950">
                <a:moveTo>
                  <a:pt x="386501" y="134620"/>
                </a:moveTo>
                <a:lnTo>
                  <a:pt x="378828" y="134620"/>
                </a:lnTo>
                <a:lnTo>
                  <a:pt x="380034" y="128270"/>
                </a:lnTo>
                <a:lnTo>
                  <a:pt x="380720" y="123189"/>
                </a:lnTo>
                <a:lnTo>
                  <a:pt x="380885" y="120650"/>
                </a:lnTo>
                <a:lnTo>
                  <a:pt x="380925" y="117475"/>
                </a:lnTo>
                <a:lnTo>
                  <a:pt x="380936" y="118110"/>
                </a:lnTo>
                <a:lnTo>
                  <a:pt x="388556" y="118110"/>
                </a:lnTo>
                <a:lnTo>
                  <a:pt x="388492" y="120650"/>
                </a:lnTo>
                <a:lnTo>
                  <a:pt x="388289" y="123189"/>
                </a:lnTo>
                <a:lnTo>
                  <a:pt x="387527" y="129539"/>
                </a:lnTo>
                <a:lnTo>
                  <a:pt x="386501" y="134620"/>
                </a:lnTo>
                <a:close/>
              </a:path>
              <a:path w="388620" h="234950">
                <a:moveTo>
                  <a:pt x="9923" y="134620"/>
                </a:moveTo>
                <a:lnTo>
                  <a:pt x="9664" y="134620"/>
                </a:lnTo>
                <a:lnTo>
                  <a:pt x="9588" y="133350"/>
                </a:lnTo>
                <a:lnTo>
                  <a:pt x="9923" y="134620"/>
                </a:lnTo>
                <a:close/>
              </a:path>
              <a:path w="388620" h="234950">
                <a:moveTo>
                  <a:pt x="345418" y="191770"/>
                </a:moveTo>
                <a:lnTo>
                  <a:pt x="333082" y="191770"/>
                </a:lnTo>
                <a:lnTo>
                  <a:pt x="339077" y="186689"/>
                </a:lnTo>
                <a:lnTo>
                  <a:pt x="338937" y="186689"/>
                </a:lnTo>
                <a:lnTo>
                  <a:pt x="344589" y="182879"/>
                </a:lnTo>
                <a:lnTo>
                  <a:pt x="344449" y="182879"/>
                </a:lnTo>
                <a:lnTo>
                  <a:pt x="349757" y="179070"/>
                </a:lnTo>
                <a:lnTo>
                  <a:pt x="349605" y="179070"/>
                </a:lnTo>
                <a:lnTo>
                  <a:pt x="354558" y="173989"/>
                </a:lnTo>
                <a:lnTo>
                  <a:pt x="354418" y="173989"/>
                </a:lnTo>
                <a:lnTo>
                  <a:pt x="359003" y="168910"/>
                </a:lnTo>
                <a:lnTo>
                  <a:pt x="358851" y="168910"/>
                </a:lnTo>
                <a:lnTo>
                  <a:pt x="363067" y="165100"/>
                </a:lnTo>
                <a:lnTo>
                  <a:pt x="362915" y="165100"/>
                </a:lnTo>
                <a:lnTo>
                  <a:pt x="366737" y="160020"/>
                </a:lnTo>
                <a:lnTo>
                  <a:pt x="366598" y="160020"/>
                </a:lnTo>
                <a:lnTo>
                  <a:pt x="370001" y="154939"/>
                </a:lnTo>
                <a:lnTo>
                  <a:pt x="372859" y="149860"/>
                </a:lnTo>
                <a:lnTo>
                  <a:pt x="375310" y="144779"/>
                </a:lnTo>
                <a:lnTo>
                  <a:pt x="377316" y="139700"/>
                </a:lnTo>
                <a:lnTo>
                  <a:pt x="378904" y="133350"/>
                </a:lnTo>
                <a:lnTo>
                  <a:pt x="378828" y="134620"/>
                </a:lnTo>
                <a:lnTo>
                  <a:pt x="386501" y="134620"/>
                </a:lnTo>
                <a:lnTo>
                  <a:pt x="386245" y="135889"/>
                </a:lnTo>
                <a:lnTo>
                  <a:pt x="384479" y="142239"/>
                </a:lnTo>
                <a:lnTo>
                  <a:pt x="382257" y="147320"/>
                </a:lnTo>
                <a:lnTo>
                  <a:pt x="379564" y="153670"/>
                </a:lnTo>
                <a:lnTo>
                  <a:pt x="354749" y="184150"/>
                </a:lnTo>
                <a:lnTo>
                  <a:pt x="349288" y="189229"/>
                </a:lnTo>
                <a:lnTo>
                  <a:pt x="345418" y="191770"/>
                </a:lnTo>
                <a:close/>
              </a:path>
              <a:path w="388620" h="234950">
                <a:moveTo>
                  <a:pt x="56845" y="191770"/>
                </a:moveTo>
                <a:lnTo>
                  <a:pt x="55410" y="191770"/>
                </a:lnTo>
                <a:lnTo>
                  <a:pt x="55270" y="190500"/>
                </a:lnTo>
                <a:lnTo>
                  <a:pt x="56845" y="191770"/>
                </a:lnTo>
                <a:close/>
              </a:path>
              <a:path w="388620" h="234950">
                <a:moveTo>
                  <a:pt x="335212" y="199389"/>
                </a:moveTo>
                <a:lnTo>
                  <a:pt x="320446" y="199389"/>
                </a:lnTo>
                <a:lnTo>
                  <a:pt x="327063" y="195579"/>
                </a:lnTo>
                <a:lnTo>
                  <a:pt x="326923" y="195579"/>
                </a:lnTo>
                <a:lnTo>
                  <a:pt x="333235" y="190500"/>
                </a:lnTo>
                <a:lnTo>
                  <a:pt x="333082" y="191770"/>
                </a:lnTo>
                <a:lnTo>
                  <a:pt x="345418" y="191770"/>
                </a:lnTo>
                <a:lnTo>
                  <a:pt x="343484" y="193039"/>
                </a:lnTo>
                <a:lnTo>
                  <a:pt x="337362" y="198120"/>
                </a:lnTo>
                <a:lnTo>
                  <a:pt x="335212" y="199389"/>
                </a:lnTo>
                <a:close/>
              </a:path>
              <a:path w="388620" h="234950">
                <a:moveTo>
                  <a:pt x="70222" y="199389"/>
                </a:moveTo>
                <a:lnTo>
                  <a:pt x="68046" y="199389"/>
                </a:lnTo>
                <a:lnTo>
                  <a:pt x="67919" y="198120"/>
                </a:lnTo>
                <a:lnTo>
                  <a:pt x="70222" y="199389"/>
                </a:lnTo>
                <a:close/>
              </a:path>
              <a:path w="388620" h="234950">
                <a:moveTo>
                  <a:pt x="280669" y="223520"/>
                </a:moveTo>
                <a:lnTo>
                  <a:pt x="250139" y="223520"/>
                </a:lnTo>
                <a:lnTo>
                  <a:pt x="258991" y="220979"/>
                </a:lnTo>
                <a:lnTo>
                  <a:pt x="267525" y="219710"/>
                </a:lnTo>
                <a:lnTo>
                  <a:pt x="275843" y="217170"/>
                </a:lnTo>
                <a:lnTo>
                  <a:pt x="283933" y="214629"/>
                </a:lnTo>
                <a:lnTo>
                  <a:pt x="291782" y="212089"/>
                </a:lnTo>
                <a:lnTo>
                  <a:pt x="299389" y="208279"/>
                </a:lnTo>
                <a:lnTo>
                  <a:pt x="306730" y="205739"/>
                </a:lnTo>
                <a:lnTo>
                  <a:pt x="313791" y="201929"/>
                </a:lnTo>
                <a:lnTo>
                  <a:pt x="320573" y="198120"/>
                </a:lnTo>
                <a:lnTo>
                  <a:pt x="320446" y="199389"/>
                </a:lnTo>
                <a:lnTo>
                  <a:pt x="335212" y="199389"/>
                </a:lnTo>
                <a:lnTo>
                  <a:pt x="330911" y="201929"/>
                </a:lnTo>
                <a:lnTo>
                  <a:pt x="324154" y="205739"/>
                </a:lnTo>
                <a:lnTo>
                  <a:pt x="317118" y="209550"/>
                </a:lnTo>
                <a:lnTo>
                  <a:pt x="309791" y="212089"/>
                </a:lnTo>
                <a:lnTo>
                  <a:pt x="302183" y="215900"/>
                </a:lnTo>
                <a:lnTo>
                  <a:pt x="294335" y="218439"/>
                </a:lnTo>
                <a:lnTo>
                  <a:pt x="286232" y="220979"/>
                </a:lnTo>
                <a:lnTo>
                  <a:pt x="280669" y="223520"/>
                </a:lnTo>
                <a:close/>
              </a:path>
              <a:path w="388620" h="234950">
                <a:moveTo>
                  <a:pt x="142760" y="223520"/>
                </a:moveTo>
                <a:lnTo>
                  <a:pt x="138353" y="223520"/>
                </a:lnTo>
                <a:lnTo>
                  <a:pt x="138239" y="222250"/>
                </a:lnTo>
                <a:lnTo>
                  <a:pt x="142760" y="223520"/>
                </a:lnTo>
                <a:close/>
              </a:path>
              <a:path w="388620" h="234950">
                <a:moveTo>
                  <a:pt x="260565" y="228600"/>
                </a:moveTo>
                <a:lnTo>
                  <a:pt x="194246" y="228591"/>
                </a:lnTo>
                <a:lnTo>
                  <a:pt x="203987" y="227329"/>
                </a:lnTo>
                <a:lnTo>
                  <a:pt x="213436" y="227329"/>
                </a:lnTo>
                <a:lnTo>
                  <a:pt x="222973" y="226060"/>
                </a:lnTo>
                <a:lnTo>
                  <a:pt x="232117" y="226060"/>
                </a:lnTo>
                <a:lnTo>
                  <a:pt x="241338" y="224789"/>
                </a:lnTo>
                <a:lnTo>
                  <a:pt x="250253" y="222250"/>
                </a:lnTo>
                <a:lnTo>
                  <a:pt x="250139" y="223520"/>
                </a:lnTo>
                <a:lnTo>
                  <a:pt x="280669" y="223520"/>
                </a:lnTo>
                <a:lnTo>
                  <a:pt x="277888" y="224789"/>
                </a:lnTo>
                <a:lnTo>
                  <a:pt x="269341" y="226060"/>
                </a:lnTo>
                <a:lnTo>
                  <a:pt x="260565" y="228600"/>
                </a:lnTo>
                <a:close/>
              </a:path>
              <a:path w="388620" h="234950">
                <a:moveTo>
                  <a:pt x="213956" y="234950"/>
                </a:moveTo>
                <a:lnTo>
                  <a:pt x="174536" y="234950"/>
                </a:lnTo>
                <a:lnTo>
                  <a:pt x="164884" y="233679"/>
                </a:lnTo>
                <a:lnTo>
                  <a:pt x="223608" y="233679"/>
                </a:lnTo>
                <a:lnTo>
                  <a:pt x="213956" y="234950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867467" y="4598670"/>
            <a:ext cx="76200" cy="457200"/>
          </a:xfrm>
          <a:custGeom>
            <a:avLst/>
            <a:gdLst/>
            <a:ahLst/>
            <a:cxnLst/>
            <a:rect l="l" t="t" r="r" b="b"/>
            <a:pathLst>
              <a:path w="76200" h="457200">
                <a:moveTo>
                  <a:pt x="42862" y="400050"/>
                </a:moveTo>
                <a:lnTo>
                  <a:pt x="33337" y="400050"/>
                </a:lnTo>
                <a:lnTo>
                  <a:pt x="33337" y="0"/>
                </a:lnTo>
                <a:lnTo>
                  <a:pt x="42862" y="0"/>
                </a:lnTo>
                <a:lnTo>
                  <a:pt x="42862" y="400050"/>
                </a:lnTo>
                <a:close/>
              </a:path>
              <a:path w="76200" h="457200">
                <a:moveTo>
                  <a:pt x="38100" y="457200"/>
                </a:moveTo>
                <a:lnTo>
                  <a:pt x="0" y="381000"/>
                </a:lnTo>
                <a:lnTo>
                  <a:pt x="33337" y="381000"/>
                </a:lnTo>
                <a:lnTo>
                  <a:pt x="33337" y="400050"/>
                </a:lnTo>
                <a:lnTo>
                  <a:pt x="66675" y="400050"/>
                </a:lnTo>
                <a:lnTo>
                  <a:pt x="38100" y="457200"/>
                </a:lnTo>
                <a:close/>
              </a:path>
              <a:path w="76200" h="457200">
                <a:moveTo>
                  <a:pt x="66675" y="400050"/>
                </a:moveTo>
                <a:lnTo>
                  <a:pt x="42862" y="400050"/>
                </a:lnTo>
                <a:lnTo>
                  <a:pt x="42862" y="381000"/>
                </a:lnTo>
                <a:lnTo>
                  <a:pt x="76200" y="381000"/>
                </a:lnTo>
                <a:lnTo>
                  <a:pt x="66675" y="4000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700892" y="4598670"/>
            <a:ext cx="76200" cy="533400"/>
          </a:xfrm>
          <a:custGeom>
            <a:avLst/>
            <a:gdLst/>
            <a:ahLst/>
            <a:cxnLst/>
            <a:rect l="l" t="t" r="r" b="b"/>
            <a:pathLst>
              <a:path w="76200" h="533400">
                <a:moveTo>
                  <a:pt x="42862" y="476250"/>
                </a:moveTo>
                <a:lnTo>
                  <a:pt x="33337" y="476250"/>
                </a:lnTo>
                <a:lnTo>
                  <a:pt x="33337" y="0"/>
                </a:lnTo>
                <a:lnTo>
                  <a:pt x="42862" y="0"/>
                </a:lnTo>
                <a:lnTo>
                  <a:pt x="42862" y="476250"/>
                </a:lnTo>
                <a:close/>
              </a:path>
              <a:path w="76200" h="533400">
                <a:moveTo>
                  <a:pt x="38100" y="533400"/>
                </a:moveTo>
                <a:lnTo>
                  <a:pt x="0" y="457200"/>
                </a:lnTo>
                <a:lnTo>
                  <a:pt x="33337" y="457200"/>
                </a:lnTo>
                <a:lnTo>
                  <a:pt x="33337" y="476250"/>
                </a:lnTo>
                <a:lnTo>
                  <a:pt x="66675" y="476250"/>
                </a:lnTo>
                <a:lnTo>
                  <a:pt x="38100" y="533400"/>
                </a:lnTo>
                <a:close/>
              </a:path>
              <a:path w="76200" h="533400">
                <a:moveTo>
                  <a:pt x="66675" y="476250"/>
                </a:moveTo>
                <a:lnTo>
                  <a:pt x="42862" y="476250"/>
                </a:lnTo>
                <a:lnTo>
                  <a:pt x="42862" y="457200"/>
                </a:lnTo>
                <a:lnTo>
                  <a:pt x="76200" y="457200"/>
                </a:lnTo>
                <a:lnTo>
                  <a:pt x="66675" y="476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462892" y="4598670"/>
            <a:ext cx="76200" cy="533400"/>
          </a:xfrm>
          <a:custGeom>
            <a:avLst/>
            <a:gdLst/>
            <a:ahLst/>
            <a:cxnLst/>
            <a:rect l="l" t="t" r="r" b="b"/>
            <a:pathLst>
              <a:path w="76200" h="533400">
                <a:moveTo>
                  <a:pt x="42862" y="476250"/>
                </a:moveTo>
                <a:lnTo>
                  <a:pt x="33337" y="476250"/>
                </a:lnTo>
                <a:lnTo>
                  <a:pt x="33337" y="0"/>
                </a:lnTo>
                <a:lnTo>
                  <a:pt x="42862" y="0"/>
                </a:lnTo>
                <a:lnTo>
                  <a:pt x="42862" y="476250"/>
                </a:lnTo>
                <a:close/>
              </a:path>
              <a:path w="76200" h="533400">
                <a:moveTo>
                  <a:pt x="38100" y="533400"/>
                </a:moveTo>
                <a:lnTo>
                  <a:pt x="0" y="457200"/>
                </a:lnTo>
                <a:lnTo>
                  <a:pt x="33337" y="457200"/>
                </a:lnTo>
                <a:lnTo>
                  <a:pt x="33337" y="476250"/>
                </a:lnTo>
                <a:lnTo>
                  <a:pt x="66675" y="476250"/>
                </a:lnTo>
                <a:lnTo>
                  <a:pt x="38100" y="533400"/>
                </a:lnTo>
                <a:close/>
              </a:path>
              <a:path w="76200" h="533400">
                <a:moveTo>
                  <a:pt x="66675" y="476250"/>
                </a:moveTo>
                <a:lnTo>
                  <a:pt x="42862" y="476250"/>
                </a:lnTo>
                <a:lnTo>
                  <a:pt x="42862" y="457200"/>
                </a:lnTo>
                <a:lnTo>
                  <a:pt x="76200" y="457200"/>
                </a:lnTo>
                <a:lnTo>
                  <a:pt x="66675" y="476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177410" y="6122670"/>
            <a:ext cx="380618" cy="228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173283" y="6118859"/>
            <a:ext cx="388620" cy="234950"/>
          </a:xfrm>
          <a:custGeom>
            <a:avLst/>
            <a:gdLst/>
            <a:ahLst/>
            <a:cxnLst/>
            <a:rect l="l" t="t" r="r" b="b"/>
            <a:pathLst>
              <a:path w="388620" h="234950">
                <a:moveTo>
                  <a:pt x="223608" y="1270"/>
                </a:moveTo>
                <a:lnTo>
                  <a:pt x="164884" y="1270"/>
                </a:lnTo>
                <a:lnTo>
                  <a:pt x="174536" y="0"/>
                </a:lnTo>
                <a:lnTo>
                  <a:pt x="213956" y="0"/>
                </a:lnTo>
                <a:lnTo>
                  <a:pt x="223608" y="1270"/>
                </a:lnTo>
                <a:close/>
              </a:path>
              <a:path w="388620" h="234950">
                <a:moveTo>
                  <a:pt x="233108" y="233679"/>
                </a:moveTo>
                <a:lnTo>
                  <a:pt x="155384" y="233679"/>
                </a:lnTo>
                <a:lnTo>
                  <a:pt x="146050" y="232410"/>
                </a:lnTo>
                <a:lnTo>
                  <a:pt x="136893" y="229870"/>
                </a:lnTo>
                <a:lnTo>
                  <a:pt x="127898" y="228591"/>
                </a:lnTo>
                <a:lnTo>
                  <a:pt x="119151" y="226060"/>
                </a:lnTo>
                <a:lnTo>
                  <a:pt x="110604" y="224789"/>
                </a:lnTo>
                <a:lnTo>
                  <a:pt x="102260" y="220979"/>
                </a:lnTo>
                <a:lnTo>
                  <a:pt x="94157" y="218439"/>
                </a:lnTo>
                <a:lnTo>
                  <a:pt x="86309" y="215900"/>
                </a:lnTo>
                <a:lnTo>
                  <a:pt x="78701" y="212089"/>
                </a:lnTo>
                <a:lnTo>
                  <a:pt x="71374" y="209550"/>
                </a:lnTo>
                <a:lnTo>
                  <a:pt x="64338" y="205739"/>
                </a:lnTo>
                <a:lnTo>
                  <a:pt x="57581" y="201929"/>
                </a:lnTo>
                <a:lnTo>
                  <a:pt x="51130" y="198120"/>
                </a:lnTo>
                <a:lnTo>
                  <a:pt x="45008" y="193039"/>
                </a:lnTo>
                <a:lnTo>
                  <a:pt x="39204" y="189229"/>
                </a:lnTo>
                <a:lnTo>
                  <a:pt x="12052" y="158750"/>
                </a:lnTo>
                <a:lnTo>
                  <a:pt x="6235" y="147320"/>
                </a:lnTo>
                <a:lnTo>
                  <a:pt x="4013" y="142239"/>
                </a:lnTo>
                <a:lnTo>
                  <a:pt x="2247" y="135889"/>
                </a:lnTo>
                <a:lnTo>
                  <a:pt x="965" y="129539"/>
                </a:lnTo>
                <a:lnTo>
                  <a:pt x="203" y="123189"/>
                </a:lnTo>
                <a:lnTo>
                  <a:pt x="0" y="120650"/>
                </a:lnTo>
                <a:lnTo>
                  <a:pt x="0" y="114300"/>
                </a:lnTo>
                <a:lnTo>
                  <a:pt x="6235" y="87629"/>
                </a:lnTo>
                <a:lnTo>
                  <a:pt x="8928" y="81279"/>
                </a:lnTo>
                <a:lnTo>
                  <a:pt x="33743" y="50800"/>
                </a:lnTo>
                <a:lnTo>
                  <a:pt x="45008" y="41910"/>
                </a:lnTo>
                <a:lnTo>
                  <a:pt x="51130" y="36829"/>
                </a:lnTo>
                <a:lnTo>
                  <a:pt x="57581" y="33020"/>
                </a:lnTo>
                <a:lnTo>
                  <a:pt x="64338" y="29210"/>
                </a:lnTo>
                <a:lnTo>
                  <a:pt x="71374" y="25400"/>
                </a:lnTo>
                <a:lnTo>
                  <a:pt x="78701" y="22860"/>
                </a:lnTo>
                <a:lnTo>
                  <a:pt x="86309" y="19050"/>
                </a:lnTo>
                <a:lnTo>
                  <a:pt x="94157" y="16510"/>
                </a:lnTo>
                <a:lnTo>
                  <a:pt x="102260" y="13970"/>
                </a:lnTo>
                <a:lnTo>
                  <a:pt x="110604" y="10160"/>
                </a:lnTo>
                <a:lnTo>
                  <a:pt x="119151" y="8889"/>
                </a:lnTo>
                <a:lnTo>
                  <a:pt x="127927" y="6350"/>
                </a:lnTo>
                <a:lnTo>
                  <a:pt x="136893" y="5079"/>
                </a:lnTo>
                <a:lnTo>
                  <a:pt x="146050" y="2539"/>
                </a:lnTo>
                <a:lnTo>
                  <a:pt x="155384" y="1270"/>
                </a:lnTo>
                <a:lnTo>
                  <a:pt x="233108" y="1270"/>
                </a:lnTo>
                <a:lnTo>
                  <a:pt x="242430" y="2539"/>
                </a:lnTo>
                <a:lnTo>
                  <a:pt x="251599" y="5079"/>
                </a:lnTo>
                <a:lnTo>
                  <a:pt x="260565" y="6350"/>
                </a:lnTo>
                <a:lnTo>
                  <a:pt x="194182" y="6350"/>
                </a:lnTo>
                <a:lnTo>
                  <a:pt x="184505" y="7620"/>
                </a:lnTo>
                <a:lnTo>
                  <a:pt x="175056" y="7620"/>
                </a:lnTo>
                <a:lnTo>
                  <a:pt x="165519" y="8889"/>
                </a:lnTo>
                <a:lnTo>
                  <a:pt x="156375" y="8889"/>
                </a:lnTo>
                <a:lnTo>
                  <a:pt x="147154" y="10160"/>
                </a:lnTo>
                <a:lnTo>
                  <a:pt x="142760" y="11429"/>
                </a:lnTo>
                <a:lnTo>
                  <a:pt x="138353" y="11429"/>
                </a:lnTo>
                <a:lnTo>
                  <a:pt x="129501" y="13970"/>
                </a:lnTo>
                <a:lnTo>
                  <a:pt x="120967" y="15239"/>
                </a:lnTo>
                <a:lnTo>
                  <a:pt x="112649" y="17779"/>
                </a:lnTo>
                <a:lnTo>
                  <a:pt x="104559" y="20320"/>
                </a:lnTo>
                <a:lnTo>
                  <a:pt x="96710" y="22860"/>
                </a:lnTo>
                <a:lnTo>
                  <a:pt x="89103" y="26670"/>
                </a:lnTo>
                <a:lnTo>
                  <a:pt x="81762" y="29210"/>
                </a:lnTo>
                <a:lnTo>
                  <a:pt x="74701" y="33020"/>
                </a:lnTo>
                <a:lnTo>
                  <a:pt x="70222" y="35560"/>
                </a:lnTo>
                <a:lnTo>
                  <a:pt x="68046" y="35560"/>
                </a:lnTo>
                <a:lnTo>
                  <a:pt x="61429" y="39370"/>
                </a:lnTo>
                <a:lnTo>
                  <a:pt x="61569" y="39370"/>
                </a:lnTo>
                <a:lnTo>
                  <a:pt x="56845" y="43179"/>
                </a:lnTo>
                <a:lnTo>
                  <a:pt x="55410" y="43179"/>
                </a:lnTo>
                <a:lnTo>
                  <a:pt x="49415" y="48260"/>
                </a:lnTo>
                <a:lnTo>
                  <a:pt x="49555" y="48260"/>
                </a:lnTo>
                <a:lnTo>
                  <a:pt x="43903" y="52070"/>
                </a:lnTo>
                <a:lnTo>
                  <a:pt x="44043" y="52070"/>
                </a:lnTo>
                <a:lnTo>
                  <a:pt x="38734" y="55879"/>
                </a:lnTo>
                <a:lnTo>
                  <a:pt x="38887" y="55879"/>
                </a:lnTo>
                <a:lnTo>
                  <a:pt x="33934" y="60960"/>
                </a:lnTo>
                <a:lnTo>
                  <a:pt x="34074" y="60960"/>
                </a:lnTo>
                <a:lnTo>
                  <a:pt x="29489" y="66039"/>
                </a:lnTo>
                <a:lnTo>
                  <a:pt x="29641" y="66039"/>
                </a:lnTo>
                <a:lnTo>
                  <a:pt x="25425" y="69850"/>
                </a:lnTo>
                <a:lnTo>
                  <a:pt x="25577" y="69850"/>
                </a:lnTo>
                <a:lnTo>
                  <a:pt x="21755" y="74929"/>
                </a:lnTo>
                <a:lnTo>
                  <a:pt x="21894" y="74929"/>
                </a:lnTo>
                <a:lnTo>
                  <a:pt x="18491" y="80010"/>
                </a:lnTo>
                <a:lnTo>
                  <a:pt x="18630" y="80010"/>
                </a:lnTo>
                <a:lnTo>
                  <a:pt x="15633" y="85089"/>
                </a:lnTo>
                <a:lnTo>
                  <a:pt x="13182" y="90170"/>
                </a:lnTo>
                <a:lnTo>
                  <a:pt x="11175" y="95250"/>
                </a:lnTo>
                <a:lnTo>
                  <a:pt x="9923" y="100329"/>
                </a:lnTo>
                <a:lnTo>
                  <a:pt x="9664" y="100329"/>
                </a:lnTo>
                <a:lnTo>
                  <a:pt x="8458" y="106679"/>
                </a:lnTo>
                <a:lnTo>
                  <a:pt x="7772" y="111760"/>
                </a:lnTo>
                <a:lnTo>
                  <a:pt x="7607" y="114300"/>
                </a:lnTo>
                <a:lnTo>
                  <a:pt x="7556" y="116839"/>
                </a:lnTo>
                <a:lnTo>
                  <a:pt x="7607" y="120650"/>
                </a:lnTo>
                <a:lnTo>
                  <a:pt x="7797" y="123189"/>
                </a:lnTo>
                <a:lnTo>
                  <a:pt x="8508" y="128270"/>
                </a:lnTo>
                <a:lnTo>
                  <a:pt x="9664" y="134620"/>
                </a:lnTo>
                <a:lnTo>
                  <a:pt x="9923" y="134620"/>
                </a:lnTo>
                <a:lnTo>
                  <a:pt x="11264" y="139700"/>
                </a:lnTo>
                <a:lnTo>
                  <a:pt x="13296" y="144779"/>
                </a:lnTo>
                <a:lnTo>
                  <a:pt x="15760" y="149860"/>
                </a:lnTo>
                <a:lnTo>
                  <a:pt x="18630" y="154939"/>
                </a:lnTo>
                <a:lnTo>
                  <a:pt x="18491" y="154939"/>
                </a:lnTo>
                <a:lnTo>
                  <a:pt x="21894" y="160020"/>
                </a:lnTo>
                <a:lnTo>
                  <a:pt x="21755" y="160020"/>
                </a:lnTo>
                <a:lnTo>
                  <a:pt x="25577" y="165100"/>
                </a:lnTo>
                <a:lnTo>
                  <a:pt x="25425" y="165100"/>
                </a:lnTo>
                <a:lnTo>
                  <a:pt x="29641" y="168910"/>
                </a:lnTo>
                <a:lnTo>
                  <a:pt x="29489" y="168910"/>
                </a:lnTo>
                <a:lnTo>
                  <a:pt x="34074" y="173989"/>
                </a:lnTo>
                <a:lnTo>
                  <a:pt x="33934" y="173989"/>
                </a:lnTo>
                <a:lnTo>
                  <a:pt x="38887" y="179070"/>
                </a:lnTo>
                <a:lnTo>
                  <a:pt x="38734" y="179070"/>
                </a:lnTo>
                <a:lnTo>
                  <a:pt x="44043" y="182879"/>
                </a:lnTo>
                <a:lnTo>
                  <a:pt x="43903" y="182879"/>
                </a:lnTo>
                <a:lnTo>
                  <a:pt x="49555" y="186689"/>
                </a:lnTo>
                <a:lnTo>
                  <a:pt x="49415" y="186689"/>
                </a:lnTo>
                <a:lnTo>
                  <a:pt x="55410" y="191770"/>
                </a:lnTo>
                <a:lnTo>
                  <a:pt x="56845" y="191770"/>
                </a:lnTo>
                <a:lnTo>
                  <a:pt x="61569" y="195579"/>
                </a:lnTo>
                <a:lnTo>
                  <a:pt x="61429" y="195579"/>
                </a:lnTo>
                <a:lnTo>
                  <a:pt x="68046" y="199389"/>
                </a:lnTo>
                <a:lnTo>
                  <a:pt x="70222" y="199389"/>
                </a:lnTo>
                <a:lnTo>
                  <a:pt x="74828" y="201929"/>
                </a:lnTo>
                <a:lnTo>
                  <a:pt x="81889" y="205739"/>
                </a:lnTo>
                <a:lnTo>
                  <a:pt x="89230" y="208279"/>
                </a:lnTo>
                <a:lnTo>
                  <a:pt x="96837" y="212089"/>
                </a:lnTo>
                <a:lnTo>
                  <a:pt x="104686" y="214629"/>
                </a:lnTo>
                <a:lnTo>
                  <a:pt x="112775" y="217170"/>
                </a:lnTo>
                <a:lnTo>
                  <a:pt x="121094" y="219710"/>
                </a:lnTo>
                <a:lnTo>
                  <a:pt x="129628" y="220979"/>
                </a:lnTo>
                <a:lnTo>
                  <a:pt x="138353" y="223520"/>
                </a:lnTo>
                <a:lnTo>
                  <a:pt x="142760" y="223520"/>
                </a:lnTo>
                <a:lnTo>
                  <a:pt x="147281" y="224789"/>
                </a:lnTo>
                <a:lnTo>
                  <a:pt x="156375" y="226060"/>
                </a:lnTo>
                <a:lnTo>
                  <a:pt x="165519" y="226060"/>
                </a:lnTo>
                <a:lnTo>
                  <a:pt x="175056" y="227329"/>
                </a:lnTo>
                <a:lnTo>
                  <a:pt x="184505" y="227329"/>
                </a:lnTo>
                <a:lnTo>
                  <a:pt x="194246" y="228591"/>
                </a:lnTo>
                <a:lnTo>
                  <a:pt x="260565" y="228600"/>
                </a:lnTo>
                <a:lnTo>
                  <a:pt x="251599" y="229870"/>
                </a:lnTo>
                <a:lnTo>
                  <a:pt x="242430" y="232410"/>
                </a:lnTo>
                <a:lnTo>
                  <a:pt x="233108" y="233679"/>
                </a:lnTo>
                <a:close/>
              </a:path>
              <a:path w="388620" h="234950">
                <a:moveTo>
                  <a:pt x="194246" y="6358"/>
                </a:moveTo>
                <a:close/>
              </a:path>
              <a:path w="388620" h="234950">
                <a:moveTo>
                  <a:pt x="250253" y="12700"/>
                </a:moveTo>
                <a:lnTo>
                  <a:pt x="241211" y="10160"/>
                </a:lnTo>
                <a:lnTo>
                  <a:pt x="232117" y="8889"/>
                </a:lnTo>
                <a:lnTo>
                  <a:pt x="222973" y="8889"/>
                </a:lnTo>
                <a:lnTo>
                  <a:pt x="213436" y="7620"/>
                </a:lnTo>
                <a:lnTo>
                  <a:pt x="203987" y="7620"/>
                </a:lnTo>
                <a:lnTo>
                  <a:pt x="194246" y="6358"/>
                </a:lnTo>
                <a:lnTo>
                  <a:pt x="260594" y="6358"/>
                </a:lnTo>
                <a:lnTo>
                  <a:pt x="269328" y="8889"/>
                </a:lnTo>
                <a:lnTo>
                  <a:pt x="277888" y="10160"/>
                </a:lnTo>
                <a:lnTo>
                  <a:pt x="280669" y="11429"/>
                </a:lnTo>
                <a:lnTo>
                  <a:pt x="250139" y="11429"/>
                </a:lnTo>
                <a:lnTo>
                  <a:pt x="250253" y="12700"/>
                </a:lnTo>
                <a:close/>
              </a:path>
              <a:path w="388620" h="234950">
                <a:moveTo>
                  <a:pt x="138239" y="12700"/>
                </a:moveTo>
                <a:lnTo>
                  <a:pt x="138353" y="11429"/>
                </a:lnTo>
                <a:lnTo>
                  <a:pt x="142760" y="11429"/>
                </a:lnTo>
                <a:lnTo>
                  <a:pt x="138239" y="12700"/>
                </a:lnTo>
                <a:close/>
              </a:path>
              <a:path w="388620" h="234950">
                <a:moveTo>
                  <a:pt x="320573" y="36829"/>
                </a:moveTo>
                <a:lnTo>
                  <a:pt x="313664" y="33020"/>
                </a:lnTo>
                <a:lnTo>
                  <a:pt x="306603" y="29210"/>
                </a:lnTo>
                <a:lnTo>
                  <a:pt x="299262" y="26670"/>
                </a:lnTo>
                <a:lnTo>
                  <a:pt x="291655" y="22860"/>
                </a:lnTo>
                <a:lnTo>
                  <a:pt x="283806" y="20320"/>
                </a:lnTo>
                <a:lnTo>
                  <a:pt x="275716" y="17779"/>
                </a:lnTo>
                <a:lnTo>
                  <a:pt x="267398" y="15239"/>
                </a:lnTo>
                <a:lnTo>
                  <a:pt x="258864" y="13970"/>
                </a:lnTo>
                <a:lnTo>
                  <a:pt x="250139" y="11429"/>
                </a:lnTo>
                <a:lnTo>
                  <a:pt x="280669" y="11429"/>
                </a:lnTo>
                <a:lnTo>
                  <a:pt x="286232" y="13970"/>
                </a:lnTo>
                <a:lnTo>
                  <a:pt x="294335" y="16510"/>
                </a:lnTo>
                <a:lnTo>
                  <a:pt x="302183" y="19050"/>
                </a:lnTo>
                <a:lnTo>
                  <a:pt x="309791" y="22860"/>
                </a:lnTo>
                <a:lnTo>
                  <a:pt x="317118" y="25400"/>
                </a:lnTo>
                <a:lnTo>
                  <a:pt x="324154" y="29210"/>
                </a:lnTo>
                <a:lnTo>
                  <a:pt x="330911" y="33020"/>
                </a:lnTo>
                <a:lnTo>
                  <a:pt x="335212" y="35560"/>
                </a:lnTo>
                <a:lnTo>
                  <a:pt x="320446" y="35560"/>
                </a:lnTo>
                <a:lnTo>
                  <a:pt x="320573" y="36829"/>
                </a:lnTo>
                <a:close/>
              </a:path>
              <a:path w="388620" h="234950">
                <a:moveTo>
                  <a:pt x="67919" y="36829"/>
                </a:moveTo>
                <a:lnTo>
                  <a:pt x="68046" y="35560"/>
                </a:lnTo>
                <a:lnTo>
                  <a:pt x="70222" y="35560"/>
                </a:lnTo>
                <a:lnTo>
                  <a:pt x="67919" y="36829"/>
                </a:lnTo>
                <a:close/>
              </a:path>
              <a:path w="388620" h="234950">
                <a:moveTo>
                  <a:pt x="333222" y="44450"/>
                </a:moveTo>
                <a:lnTo>
                  <a:pt x="326923" y="39370"/>
                </a:lnTo>
                <a:lnTo>
                  <a:pt x="327063" y="39370"/>
                </a:lnTo>
                <a:lnTo>
                  <a:pt x="320446" y="35560"/>
                </a:lnTo>
                <a:lnTo>
                  <a:pt x="335212" y="35560"/>
                </a:lnTo>
                <a:lnTo>
                  <a:pt x="337362" y="36829"/>
                </a:lnTo>
                <a:lnTo>
                  <a:pt x="343484" y="41910"/>
                </a:lnTo>
                <a:lnTo>
                  <a:pt x="345418" y="43179"/>
                </a:lnTo>
                <a:lnTo>
                  <a:pt x="333082" y="43179"/>
                </a:lnTo>
                <a:lnTo>
                  <a:pt x="333222" y="44450"/>
                </a:lnTo>
                <a:close/>
              </a:path>
              <a:path w="388620" h="234950">
                <a:moveTo>
                  <a:pt x="55270" y="44450"/>
                </a:moveTo>
                <a:lnTo>
                  <a:pt x="55410" y="43179"/>
                </a:lnTo>
                <a:lnTo>
                  <a:pt x="56845" y="43179"/>
                </a:lnTo>
                <a:lnTo>
                  <a:pt x="55270" y="44450"/>
                </a:lnTo>
                <a:close/>
              </a:path>
              <a:path w="388620" h="234950">
                <a:moveTo>
                  <a:pt x="378904" y="101600"/>
                </a:moveTo>
                <a:lnTo>
                  <a:pt x="377228" y="95250"/>
                </a:lnTo>
                <a:lnTo>
                  <a:pt x="375196" y="90170"/>
                </a:lnTo>
                <a:lnTo>
                  <a:pt x="372732" y="85089"/>
                </a:lnTo>
                <a:lnTo>
                  <a:pt x="369862" y="80010"/>
                </a:lnTo>
                <a:lnTo>
                  <a:pt x="370001" y="80010"/>
                </a:lnTo>
                <a:lnTo>
                  <a:pt x="366585" y="74929"/>
                </a:lnTo>
                <a:lnTo>
                  <a:pt x="366737" y="74929"/>
                </a:lnTo>
                <a:lnTo>
                  <a:pt x="362915" y="69850"/>
                </a:lnTo>
                <a:lnTo>
                  <a:pt x="363067" y="69850"/>
                </a:lnTo>
                <a:lnTo>
                  <a:pt x="358851" y="66039"/>
                </a:lnTo>
                <a:lnTo>
                  <a:pt x="359003" y="66039"/>
                </a:lnTo>
                <a:lnTo>
                  <a:pt x="354418" y="60960"/>
                </a:lnTo>
                <a:lnTo>
                  <a:pt x="354558" y="60960"/>
                </a:lnTo>
                <a:lnTo>
                  <a:pt x="349605" y="55879"/>
                </a:lnTo>
                <a:lnTo>
                  <a:pt x="349757" y="55879"/>
                </a:lnTo>
                <a:lnTo>
                  <a:pt x="344449" y="52070"/>
                </a:lnTo>
                <a:lnTo>
                  <a:pt x="344589" y="52070"/>
                </a:lnTo>
                <a:lnTo>
                  <a:pt x="338937" y="48260"/>
                </a:lnTo>
                <a:lnTo>
                  <a:pt x="339077" y="48260"/>
                </a:lnTo>
                <a:lnTo>
                  <a:pt x="333082" y="43179"/>
                </a:lnTo>
                <a:lnTo>
                  <a:pt x="345418" y="43179"/>
                </a:lnTo>
                <a:lnTo>
                  <a:pt x="372897" y="71120"/>
                </a:lnTo>
                <a:lnTo>
                  <a:pt x="382257" y="87629"/>
                </a:lnTo>
                <a:lnTo>
                  <a:pt x="384479" y="92710"/>
                </a:lnTo>
                <a:lnTo>
                  <a:pt x="386245" y="99060"/>
                </a:lnTo>
                <a:lnTo>
                  <a:pt x="386501" y="100329"/>
                </a:lnTo>
                <a:lnTo>
                  <a:pt x="378828" y="100329"/>
                </a:lnTo>
                <a:lnTo>
                  <a:pt x="378904" y="101600"/>
                </a:lnTo>
                <a:close/>
              </a:path>
              <a:path w="388620" h="234950">
                <a:moveTo>
                  <a:pt x="9588" y="101600"/>
                </a:moveTo>
                <a:lnTo>
                  <a:pt x="9664" y="100329"/>
                </a:lnTo>
                <a:lnTo>
                  <a:pt x="9923" y="100329"/>
                </a:lnTo>
                <a:lnTo>
                  <a:pt x="9588" y="101600"/>
                </a:lnTo>
                <a:close/>
              </a:path>
              <a:path w="388620" h="234950">
                <a:moveTo>
                  <a:pt x="388556" y="118110"/>
                </a:moveTo>
                <a:lnTo>
                  <a:pt x="380936" y="118110"/>
                </a:lnTo>
                <a:lnTo>
                  <a:pt x="380936" y="116839"/>
                </a:lnTo>
                <a:lnTo>
                  <a:pt x="380873" y="114300"/>
                </a:lnTo>
                <a:lnTo>
                  <a:pt x="380695" y="111760"/>
                </a:lnTo>
                <a:lnTo>
                  <a:pt x="379983" y="106679"/>
                </a:lnTo>
                <a:lnTo>
                  <a:pt x="378828" y="100329"/>
                </a:lnTo>
                <a:lnTo>
                  <a:pt x="386501" y="100329"/>
                </a:lnTo>
                <a:lnTo>
                  <a:pt x="387527" y="105410"/>
                </a:lnTo>
                <a:lnTo>
                  <a:pt x="388289" y="111760"/>
                </a:lnTo>
                <a:lnTo>
                  <a:pt x="388492" y="114300"/>
                </a:lnTo>
                <a:lnTo>
                  <a:pt x="388556" y="118110"/>
                </a:lnTo>
                <a:close/>
              </a:path>
              <a:path w="388620" h="234950">
                <a:moveTo>
                  <a:pt x="7567" y="117475"/>
                </a:moveTo>
                <a:lnTo>
                  <a:pt x="7556" y="116839"/>
                </a:lnTo>
                <a:lnTo>
                  <a:pt x="7567" y="117475"/>
                </a:lnTo>
                <a:close/>
              </a:path>
              <a:path w="388620" h="234950">
                <a:moveTo>
                  <a:pt x="380925" y="117475"/>
                </a:moveTo>
                <a:lnTo>
                  <a:pt x="380915" y="116839"/>
                </a:lnTo>
                <a:lnTo>
                  <a:pt x="380925" y="117475"/>
                </a:lnTo>
                <a:close/>
              </a:path>
              <a:path w="388620" h="234950">
                <a:moveTo>
                  <a:pt x="7577" y="118110"/>
                </a:moveTo>
                <a:lnTo>
                  <a:pt x="7567" y="117475"/>
                </a:lnTo>
                <a:lnTo>
                  <a:pt x="7577" y="118110"/>
                </a:lnTo>
                <a:close/>
              </a:path>
              <a:path w="388620" h="234950">
                <a:moveTo>
                  <a:pt x="386501" y="134620"/>
                </a:moveTo>
                <a:lnTo>
                  <a:pt x="378828" y="134620"/>
                </a:lnTo>
                <a:lnTo>
                  <a:pt x="380034" y="128270"/>
                </a:lnTo>
                <a:lnTo>
                  <a:pt x="380720" y="123189"/>
                </a:lnTo>
                <a:lnTo>
                  <a:pt x="380885" y="120650"/>
                </a:lnTo>
                <a:lnTo>
                  <a:pt x="380925" y="117475"/>
                </a:lnTo>
                <a:lnTo>
                  <a:pt x="380936" y="118110"/>
                </a:lnTo>
                <a:lnTo>
                  <a:pt x="388556" y="118110"/>
                </a:lnTo>
                <a:lnTo>
                  <a:pt x="388492" y="120650"/>
                </a:lnTo>
                <a:lnTo>
                  <a:pt x="388289" y="123189"/>
                </a:lnTo>
                <a:lnTo>
                  <a:pt x="387527" y="129539"/>
                </a:lnTo>
                <a:lnTo>
                  <a:pt x="386501" y="134620"/>
                </a:lnTo>
                <a:close/>
              </a:path>
              <a:path w="388620" h="234950">
                <a:moveTo>
                  <a:pt x="9923" y="134620"/>
                </a:moveTo>
                <a:lnTo>
                  <a:pt x="9664" y="134620"/>
                </a:lnTo>
                <a:lnTo>
                  <a:pt x="9588" y="133350"/>
                </a:lnTo>
                <a:lnTo>
                  <a:pt x="9923" y="134620"/>
                </a:lnTo>
                <a:close/>
              </a:path>
              <a:path w="388620" h="234950">
                <a:moveTo>
                  <a:pt x="345418" y="191770"/>
                </a:moveTo>
                <a:lnTo>
                  <a:pt x="333082" y="191770"/>
                </a:lnTo>
                <a:lnTo>
                  <a:pt x="339077" y="186689"/>
                </a:lnTo>
                <a:lnTo>
                  <a:pt x="338937" y="186689"/>
                </a:lnTo>
                <a:lnTo>
                  <a:pt x="344589" y="182879"/>
                </a:lnTo>
                <a:lnTo>
                  <a:pt x="344449" y="182879"/>
                </a:lnTo>
                <a:lnTo>
                  <a:pt x="349757" y="179070"/>
                </a:lnTo>
                <a:lnTo>
                  <a:pt x="349605" y="179070"/>
                </a:lnTo>
                <a:lnTo>
                  <a:pt x="354558" y="173989"/>
                </a:lnTo>
                <a:lnTo>
                  <a:pt x="354418" y="173989"/>
                </a:lnTo>
                <a:lnTo>
                  <a:pt x="359003" y="168910"/>
                </a:lnTo>
                <a:lnTo>
                  <a:pt x="358851" y="168910"/>
                </a:lnTo>
                <a:lnTo>
                  <a:pt x="363067" y="165100"/>
                </a:lnTo>
                <a:lnTo>
                  <a:pt x="362915" y="165100"/>
                </a:lnTo>
                <a:lnTo>
                  <a:pt x="366737" y="160020"/>
                </a:lnTo>
                <a:lnTo>
                  <a:pt x="366585" y="160020"/>
                </a:lnTo>
                <a:lnTo>
                  <a:pt x="370001" y="154939"/>
                </a:lnTo>
                <a:lnTo>
                  <a:pt x="369862" y="154939"/>
                </a:lnTo>
                <a:lnTo>
                  <a:pt x="372859" y="149860"/>
                </a:lnTo>
                <a:lnTo>
                  <a:pt x="375310" y="144779"/>
                </a:lnTo>
                <a:lnTo>
                  <a:pt x="377316" y="139700"/>
                </a:lnTo>
                <a:lnTo>
                  <a:pt x="378904" y="133350"/>
                </a:lnTo>
                <a:lnTo>
                  <a:pt x="378828" y="134620"/>
                </a:lnTo>
                <a:lnTo>
                  <a:pt x="386501" y="134620"/>
                </a:lnTo>
                <a:lnTo>
                  <a:pt x="386245" y="135889"/>
                </a:lnTo>
                <a:lnTo>
                  <a:pt x="384479" y="142239"/>
                </a:lnTo>
                <a:lnTo>
                  <a:pt x="382257" y="147320"/>
                </a:lnTo>
                <a:lnTo>
                  <a:pt x="379564" y="153670"/>
                </a:lnTo>
                <a:lnTo>
                  <a:pt x="354749" y="184150"/>
                </a:lnTo>
                <a:lnTo>
                  <a:pt x="349288" y="189229"/>
                </a:lnTo>
                <a:lnTo>
                  <a:pt x="345418" y="191770"/>
                </a:lnTo>
                <a:close/>
              </a:path>
              <a:path w="388620" h="234950">
                <a:moveTo>
                  <a:pt x="56845" y="191770"/>
                </a:moveTo>
                <a:lnTo>
                  <a:pt x="55410" y="191770"/>
                </a:lnTo>
                <a:lnTo>
                  <a:pt x="55270" y="190500"/>
                </a:lnTo>
                <a:lnTo>
                  <a:pt x="56845" y="191770"/>
                </a:lnTo>
                <a:close/>
              </a:path>
              <a:path w="388620" h="234950">
                <a:moveTo>
                  <a:pt x="335212" y="199389"/>
                </a:moveTo>
                <a:lnTo>
                  <a:pt x="320446" y="199389"/>
                </a:lnTo>
                <a:lnTo>
                  <a:pt x="327063" y="195579"/>
                </a:lnTo>
                <a:lnTo>
                  <a:pt x="326923" y="195579"/>
                </a:lnTo>
                <a:lnTo>
                  <a:pt x="333222" y="190500"/>
                </a:lnTo>
                <a:lnTo>
                  <a:pt x="333082" y="191770"/>
                </a:lnTo>
                <a:lnTo>
                  <a:pt x="345418" y="191770"/>
                </a:lnTo>
                <a:lnTo>
                  <a:pt x="343484" y="193039"/>
                </a:lnTo>
                <a:lnTo>
                  <a:pt x="337362" y="198120"/>
                </a:lnTo>
                <a:lnTo>
                  <a:pt x="335212" y="199389"/>
                </a:lnTo>
                <a:close/>
              </a:path>
              <a:path w="388620" h="234950">
                <a:moveTo>
                  <a:pt x="70222" y="199389"/>
                </a:moveTo>
                <a:lnTo>
                  <a:pt x="68046" y="199389"/>
                </a:lnTo>
                <a:lnTo>
                  <a:pt x="67919" y="198120"/>
                </a:lnTo>
                <a:lnTo>
                  <a:pt x="70222" y="199389"/>
                </a:lnTo>
                <a:close/>
              </a:path>
              <a:path w="388620" h="234950">
                <a:moveTo>
                  <a:pt x="280669" y="223520"/>
                </a:moveTo>
                <a:lnTo>
                  <a:pt x="250139" y="223520"/>
                </a:lnTo>
                <a:lnTo>
                  <a:pt x="258991" y="220979"/>
                </a:lnTo>
                <a:lnTo>
                  <a:pt x="267525" y="219710"/>
                </a:lnTo>
                <a:lnTo>
                  <a:pt x="275843" y="217170"/>
                </a:lnTo>
                <a:lnTo>
                  <a:pt x="283933" y="214629"/>
                </a:lnTo>
                <a:lnTo>
                  <a:pt x="291782" y="212089"/>
                </a:lnTo>
                <a:lnTo>
                  <a:pt x="299389" y="208279"/>
                </a:lnTo>
                <a:lnTo>
                  <a:pt x="306730" y="205739"/>
                </a:lnTo>
                <a:lnTo>
                  <a:pt x="313791" y="201929"/>
                </a:lnTo>
                <a:lnTo>
                  <a:pt x="320573" y="198120"/>
                </a:lnTo>
                <a:lnTo>
                  <a:pt x="320446" y="199389"/>
                </a:lnTo>
                <a:lnTo>
                  <a:pt x="335212" y="199389"/>
                </a:lnTo>
                <a:lnTo>
                  <a:pt x="330911" y="201929"/>
                </a:lnTo>
                <a:lnTo>
                  <a:pt x="324154" y="205739"/>
                </a:lnTo>
                <a:lnTo>
                  <a:pt x="317118" y="209550"/>
                </a:lnTo>
                <a:lnTo>
                  <a:pt x="309791" y="212089"/>
                </a:lnTo>
                <a:lnTo>
                  <a:pt x="302183" y="215900"/>
                </a:lnTo>
                <a:lnTo>
                  <a:pt x="294335" y="218439"/>
                </a:lnTo>
                <a:lnTo>
                  <a:pt x="286232" y="220979"/>
                </a:lnTo>
                <a:lnTo>
                  <a:pt x="280669" y="223520"/>
                </a:lnTo>
                <a:close/>
              </a:path>
              <a:path w="388620" h="234950">
                <a:moveTo>
                  <a:pt x="142760" y="223520"/>
                </a:moveTo>
                <a:lnTo>
                  <a:pt x="138353" y="223520"/>
                </a:lnTo>
                <a:lnTo>
                  <a:pt x="138239" y="222250"/>
                </a:lnTo>
                <a:lnTo>
                  <a:pt x="142760" y="223520"/>
                </a:lnTo>
                <a:close/>
              </a:path>
              <a:path w="388620" h="234950">
                <a:moveTo>
                  <a:pt x="260565" y="228600"/>
                </a:moveTo>
                <a:lnTo>
                  <a:pt x="194246" y="228591"/>
                </a:lnTo>
                <a:lnTo>
                  <a:pt x="203987" y="227329"/>
                </a:lnTo>
                <a:lnTo>
                  <a:pt x="213436" y="227329"/>
                </a:lnTo>
                <a:lnTo>
                  <a:pt x="222973" y="226060"/>
                </a:lnTo>
                <a:lnTo>
                  <a:pt x="232117" y="226060"/>
                </a:lnTo>
                <a:lnTo>
                  <a:pt x="241338" y="224789"/>
                </a:lnTo>
                <a:lnTo>
                  <a:pt x="250253" y="222250"/>
                </a:lnTo>
                <a:lnTo>
                  <a:pt x="250139" y="223520"/>
                </a:lnTo>
                <a:lnTo>
                  <a:pt x="280669" y="223520"/>
                </a:lnTo>
                <a:lnTo>
                  <a:pt x="277888" y="224789"/>
                </a:lnTo>
                <a:lnTo>
                  <a:pt x="269328" y="226060"/>
                </a:lnTo>
                <a:lnTo>
                  <a:pt x="260565" y="228600"/>
                </a:lnTo>
                <a:close/>
              </a:path>
              <a:path w="388620" h="234950">
                <a:moveTo>
                  <a:pt x="213956" y="234950"/>
                </a:moveTo>
                <a:lnTo>
                  <a:pt x="174536" y="234950"/>
                </a:lnTo>
                <a:lnTo>
                  <a:pt x="164884" y="233679"/>
                </a:lnTo>
                <a:lnTo>
                  <a:pt x="223608" y="233679"/>
                </a:lnTo>
                <a:lnTo>
                  <a:pt x="213956" y="234950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681729" y="5513070"/>
            <a:ext cx="76200" cy="533400"/>
          </a:xfrm>
          <a:custGeom>
            <a:avLst/>
            <a:gdLst/>
            <a:ahLst/>
            <a:cxnLst/>
            <a:rect l="l" t="t" r="r" b="b"/>
            <a:pathLst>
              <a:path w="76200" h="533400">
                <a:moveTo>
                  <a:pt x="42862" y="476250"/>
                </a:moveTo>
                <a:lnTo>
                  <a:pt x="33337" y="476250"/>
                </a:lnTo>
                <a:lnTo>
                  <a:pt x="33337" y="0"/>
                </a:lnTo>
                <a:lnTo>
                  <a:pt x="42862" y="0"/>
                </a:lnTo>
                <a:lnTo>
                  <a:pt x="42862" y="476250"/>
                </a:lnTo>
                <a:close/>
              </a:path>
              <a:path w="76200" h="533400">
                <a:moveTo>
                  <a:pt x="38100" y="533400"/>
                </a:moveTo>
                <a:lnTo>
                  <a:pt x="0" y="457200"/>
                </a:lnTo>
                <a:lnTo>
                  <a:pt x="33337" y="457200"/>
                </a:lnTo>
                <a:lnTo>
                  <a:pt x="33337" y="476250"/>
                </a:lnTo>
                <a:lnTo>
                  <a:pt x="66675" y="476250"/>
                </a:lnTo>
                <a:lnTo>
                  <a:pt x="38100" y="533400"/>
                </a:lnTo>
                <a:close/>
              </a:path>
              <a:path w="76200" h="533400">
                <a:moveTo>
                  <a:pt x="66675" y="476250"/>
                </a:moveTo>
                <a:lnTo>
                  <a:pt x="42862" y="476250"/>
                </a:lnTo>
                <a:lnTo>
                  <a:pt x="42862" y="457200"/>
                </a:lnTo>
                <a:lnTo>
                  <a:pt x="76200" y="457200"/>
                </a:lnTo>
                <a:lnTo>
                  <a:pt x="66675" y="476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291317" y="5513070"/>
            <a:ext cx="76200" cy="533400"/>
          </a:xfrm>
          <a:custGeom>
            <a:avLst/>
            <a:gdLst/>
            <a:ahLst/>
            <a:cxnLst/>
            <a:rect l="l" t="t" r="r" b="b"/>
            <a:pathLst>
              <a:path w="76200" h="533400">
                <a:moveTo>
                  <a:pt x="42862" y="476250"/>
                </a:moveTo>
                <a:lnTo>
                  <a:pt x="33337" y="476250"/>
                </a:lnTo>
                <a:lnTo>
                  <a:pt x="33337" y="0"/>
                </a:lnTo>
                <a:lnTo>
                  <a:pt x="42862" y="0"/>
                </a:lnTo>
                <a:lnTo>
                  <a:pt x="42862" y="476250"/>
                </a:lnTo>
                <a:close/>
              </a:path>
              <a:path w="76200" h="533400">
                <a:moveTo>
                  <a:pt x="38100" y="533400"/>
                </a:moveTo>
                <a:lnTo>
                  <a:pt x="0" y="457200"/>
                </a:lnTo>
                <a:lnTo>
                  <a:pt x="33337" y="457200"/>
                </a:lnTo>
                <a:lnTo>
                  <a:pt x="33337" y="476250"/>
                </a:lnTo>
                <a:lnTo>
                  <a:pt x="66675" y="476250"/>
                </a:lnTo>
                <a:lnTo>
                  <a:pt x="38100" y="533400"/>
                </a:lnTo>
                <a:close/>
              </a:path>
              <a:path w="76200" h="533400">
                <a:moveTo>
                  <a:pt x="66675" y="476250"/>
                </a:moveTo>
                <a:lnTo>
                  <a:pt x="42862" y="476250"/>
                </a:lnTo>
                <a:lnTo>
                  <a:pt x="42862" y="457200"/>
                </a:lnTo>
                <a:lnTo>
                  <a:pt x="76200" y="457200"/>
                </a:lnTo>
                <a:lnTo>
                  <a:pt x="66675" y="476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824717" y="5513070"/>
            <a:ext cx="76200" cy="533400"/>
          </a:xfrm>
          <a:custGeom>
            <a:avLst/>
            <a:gdLst/>
            <a:ahLst/>
            <a:cxnLst/>
            <a:rect l="l" t="t" r="r" b="b"/>
            <a:pathLst>
              <a:path w="76200" h="533400">
                <a:moveTo>
                  <a:pt x="42862" y="476250"/>
                </a:moveTo>
                <a:lnTo>
                  <a:pt x="33337" y="476250"/>
                </a:lnTo>
                <a:lnTo>
                  <a:pt x="33337" y="0"/>
                </a:lnTo>
                <a:lnTo>
                  <a:pt x="42862" y="0"/>
                </a:lnTo>
                <a:lnTo>
                  <a:pt x="42862" y="476250"/>
                </a:lnTo>
                <a:close/>
              </a:path>
              <a:path w="76200" h="533400">
                <a:moveTo>
                  <a:pt x="38100" y="533400"/>
                </a:moveTo>
                <a:lnTo>
                  <a:pt x="0" y="457200"/>
                </a:lnTo>
                <a:lnTo>
                  <a:pt x="33337" y="457200"/>
                </a:lnTo>
                <a:lnTo>
                  <a:pt x="33337" y="476250"/>
                </a:lnTo>
                <a:lnTo>
                  <a:pt x="66675" y="476250"/>
                </a:lnTo>
                <a:lnTo>
                  <a:pt x="38100" y="533400"/>
                </a:lnTo>
                <a:close/>
              </a:path>
              <a:path w="76200" h="533400">
                <a:moveTo>
                  <a:pt x="66675" y="476250"/>
                </a:moveTo>
                <a:lnTo>
                  <a:pt x="42862" y="476250"/>
                </a:lnTo>
                <a:lnTo>
                  <a:pt x="42862" y="457200"/>
                </a:lnTo>
                <a:lnTo>
                  <a:pt x="76200" y="457200"/>
                </a:lnTo>
                <a:lnTo>
                  <a:pt x="66675" y="476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5510517" y="5513070"/>
            <a:ext cx="76200" cy="533400"/>
          </a:xfrm>
          <a:custGeom>
            <a:avLst/>
            <a:gdLst/>
            <a:ahLst/>
            <a:cxnLst/>
            <a:rect l="l" t="t" r="r" b="b"/>
            <a:pathLst>
              <a:path w="76200" h="533400">
                <a:moveTo>
                  <a:pt x="42862" y="476250"/>
                </a:moveTo>
                <a:lnTo>
                  <a:pt x="33337" y="476250"/>
                </a:lnTo>
                <a:lnTo>
                  <a:pt x="33337" y="0"/>
                </a:lnTo>
                <a:lnTo>
                  <a:pt x="42862" y="0"/>
                </a:lnTo>
                <a:lnTo>
                  <a:pt x="42862" y="476250"/>
                </a:lnTo>
                <a:close/>
              </a:path>
              <a:path w="76200" h="533400">
                <a:moveTo>
                  <a:pt x="38100" y="533400"/>
                </a:moveTo>
                <a:lnTo>
                  <a:pt x="0" y="457200"/>
                </a:lnTo>
                <a:lnTo>
                  <a:pt x="33337" y="457200"/>
                </a:lnTo>
                <a:lnTo>
                  <a:pt x="33337" y="476250"/>
                </a:lnTo>
                <a:lnTo>
                  <a:pt x="66675" y="476250"/>
                </a:lnTo>
                <a:lnTo>
                  <a:pt x="38100" y="533400"/>
                </a:lnTo>
                <a:close/>
              </a:path>
              <a:path w="76200" h="533400">
                <a:moveTo>
                  <a:pt x="66675" y="476250"/>
                </a:moveTo>
                <a:lnTo>
                  <a:pt x="42862" y="476250"/>
                </a:lnTo>
                <a:lnTo>
                  <a:pt x="42862" y="457200"/>
                </a:lnTo>
                <a:lnTo>
                  <a:pt x="76200" y="457200"/>
                </a:lnTo>
                <a:lnTo>
                  <a:pt x="66675" y="4762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160745" y="4170680"/>
            <a:ext cx="1447165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dirty="0">
                <a:solidFill>
                  <a:prstClr val="black"/>
                </a:solidFill>
                <a:latin typeface="微软雅黑"/>
                <a:cs typeface="微软雅黑"/>
              </a:rPr>
              <a:t>麦当劳在中国</a:t>
            </a:r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的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/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60</a:t>
            </a:r>
            <a:r>
              <a:rPr sz="1600" dirty="0">
                <a:solidFill>
                  <a:prstClr val="black"/>
                </a:solidFill>
                <a:latin typeface="微软雅黑"/>
                <a:cs typeface="微软雅黑"/>
              </a:rPr>
              <a:t>余家供应</a:t>
            </a:r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商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236944" y="5847080"/>
            <a:ext cx="1650364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麦当劳在中国的</a:t>
            </a:r>
            <a:r>
              <a:rPr sz="1600" spc="-10" dirty="0">
                <a:solidFill>
                  <a:prstClr val="black"/>
                </a:solidFill>
                <a:latin typeface="微软雅黑"/>
                <a:cs typeface="微软雅黑"/>
              </a:rPr>
              <a:t>近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/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900</a:t>
            </a:r>
            <a:r>
              <a:rPr sz="1600" dirty="0">
                <a:solidFill>
                  <a:prstClr val="black"/>
                </a:solidFill>
                <a:latin typeface="微软雅黑"/>
                <a:cs typeface="微软雅黑"/>
              </a:rPr>
              <a:t>家店</a:t>
            </a:r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铺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xfrm>
            <a:off x="864895" y="466725"/>
            <a:ext cx="4514199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案例：</a:t>
            </a:r>
            <a:r>
              <a:rPr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夏晖食品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冷链运作</a:t>
            </a:r>
            <a:endParaRPr sz="2800" dirty="0">
              <a:latin typeface="微软雅黑" panose="020B0503020204020204" pitchFamily="34" charset="-122"/>
              <a:ea typeface="微软雅黑" panose="020B0503020204020204" pitchFamily="34" charset="-122"/>
              <a:cs typeface="宋体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01040" y="1085215"/>
            <a:ext cx="10052050" cy="2144395"/>
          </a:xfrm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L="552450">
              <a:spcBef>
                <a:spcPts val="1535"/>
              </a:spcBef>
            </a:pPr>
            <a:r>
              <a:rPr sz="2400" b="1" spc="-5" dirty="0">
                <a:solidFill>
                  <a:prstClr val="black"/>
                </a:solidFill>
                <a:latin typeface="宋体"/>
                <a:cs typeface="宋体"/>
              </a:rPr>
              <a:t>夏晖食品集团充当麦当劳的全球第三方物流业务总管已经30年</a:t>
            </a:r>
            <a:r>
              <a:rPr sz="2400" b="1" spc="-10" dirty="0">
                <a:solidFill>
                  <a:prstClr val="black"/>
                </a:solidFill>
                <a:latin typeface="宋体"/>
                <a:cs typeface="宋体"/>
              </a:rPr>
              <a:t>；</a:t>
            </a:r>
            <a:endParaRPr sz="2400" dirty="0">
              <a:solidFill>
                <a:prstClr val="black"/>
              </a:solidFill>
              <a:latin typeface="宋体"/>
              <a:cs typeface="宋体"/>
            </a:endParaRPr>
          </a:p>
          <a:p>
            <a:pPr marL="12700" marR="5080" indent="539750">
              <a:lnSpc>
                <a:spcPct val="129900"/>
              </a:lnSpc>
              <a:spcBef>
                <a:spcPts val="570"/>
              </a:spcBef>
            </a:pPr>
            <a:r>
              <a:rPr sz="2400" b="1" spc="-5" dirty="0">
                <a:solidFill>
                  <a:prstClr val="black"/>
                </a:solidFill>
                <a:latin typeface="宋体"/>
                <a:cs typeface="宋体"/>
              </a:rPr>
              <a:t>伴随着麦当劳在全球的成功，夏晖食品集团也随之发展成了世界上最</a:t>
            </a:r>
            <a:r>
              <a:rPr sz="2400" b="1" spc="-10" dirty="0">
                <a:solidFill>
                  <a:prstClr val="black"/>
                </a:solidFill>
                <a:latin typeface="宋体"/>
                <a:cs typeface="宋体"/>
              </a:rPr>
              <a:t>成 </a:t>
            </a:r>
            <a:r>
              <a:rPr sz="2400" b="1" dirty="0">
                <a:solidFill>
                  <a:prstClr val="black"/>
                </a:solidFill>
                <a:latin typeface="宋体"/>
                <a:cs typeface="宋体"/>
              </a:rPr>
              <a:t>功的第三方冷链物流服务商</a:t>
            </a:r>
            <a:r>
              <a:rPr sz="2400" b="1" spc="-10" dirty="0">
                <a:solidFill>
                  <a:prstClr val="black"/>
                </a:solidFill>
                <a:latin typeface="宋体"/>
                <a:cs typeface="宋体"/>
              </a:rPr>
              <a:t>；</a:t>
            </a:r>
            <a:endParaRPr sz="2400" dirty="0">
              <a:solidFill>
                <a:prstClr val="black"/>
              </a:solidFill>
              <a:latin typeface="宋体"/>
              <a:cs typeface="宋体"/>
            </a:endParaRPr>
          </a:p>
          <a:p>
            <a:pPr marL="552450">
              <a:spcBef>
                <a:spcPts val="1430"/>
              </a:spcBef>
            </a:pPr>
            <a:r>
              <a:rPr sz="2400" b="1" spc="-5" dirty="0">
                <a:solidFill>
                  <a:prstClr val="black"/>
                </a:solidFill>
                <a:latin typeface="宋体"/>
                <a:cs typeface="宋体"/>
              </a:rPr>
              <a:t>夏晖食品集团通过为麦当劳提供一站式的优质综合物流服务，获得了</a:t>
            </a:r>
            <a:r>
              <a:rPr sz="2400" b="1" spc="-10" dirty="0">
                <a:solidFill>
                  <a:prstClr val="black"/>
                </a:solidFill>
                <a:latin typeface="宋体"/>
                <a:cs typeface="宋体"/>
              </a:rPr>
              <a:t>高</a:t>
            </a:r>
            <a:endParaRPr sz="2400" dirty="0">
              <a:solidFill>
                <a:prstClr val="black"/>
              </a:solidFill>
              <a:latin typeface="宋体"/>
              <a:cs typeface="宋体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01040" y="3313429"/>
            <a:ext cx="21666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b="1" dirty="0">
                <a:solidFill>
                  <a:prstClr val="black"/>
                </a:solidFill>
                <a:latin typeface="宋体"/>
                <a:cs typeface="宋体"/>
              </a:rPr>
              <a:t>于同行的利润</a:t>
            </a:r>
            <a:r>
              <a:rPr sz="2400" b="1" spc="-10" dirty="0">
                <a:solidFill>
                  <a:prstClr val="black"/>
                </a:solidFill>
                <a:latin typeface="宋体"/>
                <a:cs typeface="宋体"/>
              </a:rPr>
              <a:t>。</a:t>
            </a:r>
            <a:endParaRPr sz="2400">
              <a:solidFill>
                <a:prstClr val="black"/>
              </a:solidFill>
              <a:latin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0363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60575" y="5181600"/>
            <a:ext cx="1143000" cy="457200"/>
          </a:xfrm>
          <a:custGeom>
            <a:avLst/>
            <a:gdLst/>
            <a:ahLst/>
            <a:cxnLst/>
            <a:rect l="l" t="t" r="r" b="b"/>
            <a:pathLst>
              <a:path w="1143000" h="457200">
                <a:moveTo>
                  <a:pt x="1066800" y="457200"/>
                </a:moveTo>
                <a:lnTo>
                  <a:pt x="76200" y="457200"/>
                </a:lnTo>
                <a:lnTo>
                  <a:pt x="46537" y="451212"/>
                </a:lnTo>
                <a:lnTo>
                  <a:pt x="22317" y="434882"/>
                </a:lnTo>
                <a:lnTo>
                  <a:pt x="5987" y="410662"/>
                </a:lnTo>
                <a:lnTo>
                  <a:pt x="0" y="381000"/>
                </a:lnTo>
                <a:lnTo>
                  <a:pt x="0" y="76200"/>
                </a:lnTo>
                <a:lnTo>
                  <a:pt x="5987" y="46537"/>
                </a:lnTo>
                <a:lnTo>
                  <a:pt x="22317" y="22317"/>
                </a:lnTo>
                <a:lnTo>
                  <a:pt x="46537" y="5987"/>
                </a:lnTo>
                <a:lnTo>
                  <a:pt x="76200" y="0"/>
                </a:lnTo>
                <a:lnTo>
                  <a:pt x="1066800" y="0"/>
                </a:lnTo>
                <a:lnTo>
                  <a:pt x="1096462" y="5987"/>
                </a:lnTo>
                <a:lnTo>
                  <a:pt x="1120682" y="22317"/>
                </a:lnTo>
                <a:lnTo>
                  <a:pt x="1137012" y="46537"/>
                </a:lnTo>
                <a:lnTo>
                  <a:pt x="1143000" y="76200"/>
                </a:lnTo>
                <a:lnTo>
                  <a:pt x="1143000" y="381000"/>
                </a:lnTo>
                <a:lnTo>
                  <a:pt x="1137012" y="410662"/>
                </a:lnTo>
                <a:lnTo>
                  <a:pt x="1120682" y="434882"/>
                </a:lnTo>
                <a:lnTo>
                  <a:pt x="1096462" y="451212"/>
                </a:lnTo>
                <a:lnTo>
                  <a:pt x="1066800" y="45720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2055915" y="5176837"/>
            <a:ext cx="1152525" cy="466090"/>
          </a:xfrm>
          <a:custGeom>
            <a:avLst/>
            <a:gdLst/>
            <a:ahLst/>
            <a:cxnLst/>
            <a:rect l="l" t="t" r="r" b="b"/>
            <a:pathLst>
              <a:path w="1152525" h="466089">
                <a:moveTo>
                  <a:pt x="1091806" y="2539"/>
                </a:moveTo>
                <a:lnTo>
                  <a:pt x="60515" y="2539"/>
                </a:lnTo>
                <a:lnTo>
                  <a:pt x="64668" y="1270"/>
                </a:lnTo>
                <a:lnTo>
                  <a:pt x="68656" y="0"/>
                </a:lnTo>
                <a:lnTo>
                  <a:pt x="1083906" y="0"/>
                </a:lnTo>
                <a:lnTo>
                  <a:pt x="1091806" y="2539"/>
                </a:lnTo>
                <a:close/>
              </a:path>
              <a:path w="1152525" h="466089">
                <a:moveTo>
                  <a:pt x="1087653" y="464820"/>
                </a:moveTo>
                <a:lnTo>
                  <a:pt x="64439" y="464820"/>
                </a:lnTo>
                <a:lnTo>
                  <a:pt x="60515" y="463550"/>
                </a:lnTo>
                <a:lnTo>
                  <a:pt x="56895" y="462279"/>
                </a:lnTo>
                <a:lnTo>
                  <a:pt x="52920" y="461010"/>
                </a:lnTo>
                <a:lnTo>
                  <a:pt x="45656" y="458470"/>
                </a:lnTo>
                <a:lnTo>
                  <a:pt x="42163" y="455929"/>
                </a:lnTo>
                <a:lnTo>
                  <a:pt x="38773" y="454660"/>
                </a:lnTo>
                <a:lnTo>
                  <a:pt x="15913" y="433070"/>
                </a:lnTo>
                <a:lnTo>
                  <a:pt x="13665" y="430529"/>
                </a:lnTo>
                <a:lnTo>
                  <a:pt x="11683" y="426720"/>
                </a:lnTo>
                <a:lnTo>
                  <a:pt x="9613" y="424179"/>
                </a:lnTo>
                <a:lnTo>
                  <a:pt x="7835" y="420370"/>
                </a:lnTo>
                <a:lnTo>
                  <a:pt x="0" y="76200"/>
                </a:lnTo>
                <a:lnTo>
                  <a:pt x="330" y="72389"/>
                </a:lnTo>
                <a:lnTo>
                  <a:pt x="7937" y="45720"/>
                </a:lnTo>
                <a:lnTo>
                  <a:pt x="9728" y="41910"/>
                </a:lnTo>
                <a:lnTo>
                  <a:pt x="11683" y="38100"/>
                </a:lnTo>
                <a:lnTo>
                  <a:pt x="13792" y="35560"/>
                </a:lnTo>
                <a:lnTo>
                  <a:pt x="16052" y="31750"/>
                </a:lnTo>
                <a:lnTo>
                  <a:pt x="18465" y="29210"/>
                </a:lnTo>
                <a:lnTo>
                  <a:pt x="21005" y="25400"/>
                </a:lnTo>
                <a:lnTo>
                  <a:pt x="23698" y="22860"/>
                </a:lnTo>
                <a:lnTo>
                  <a:pt x="38773" y="11429"/>
                </a:lnTo>
                <a:lnTo>
                  <a:pt x="42367" y="8889"/>
                </a:lnTo>
                <a:lnTo>
                  <a:pt x="45859" y="7620"/>
                </a:lnTo>
                <a:lnTo>
                  <a:pt x="49453" y="5079"/>
                </a:lnTo>
                <a:lnTo>
                  <a:pt x="56895" y="2539"/>
                </a:lnTo>
                <a:lnTo>
                  <a:pt x="1095425" y="2539"/>
                </a:lnTo>
                <a:lnTo>
                  <a:pt x="1099400" y="3810"/>
                </a:lnTo>
                <a:lnTo>
                  <a:pt x="1103083" y="6350"/>
                </a:lnTo>
                <a:lnTo>
                  <a:pt x="1110157" y="8889"/>
                </a:lnTo>
                <a:lnTo>
                  <a:pt x="73672" y="8889"/>
                </a:lnTo>
                <a:lnTo>
                  <a:pt x="69862" y="10160"/>
                </a:lnTo>
                <a:lnTo>
                  <a:pt x="66573" y="10160"/>
                </a:lnTo>
                <a:lnTo>
                  <a:pt x="62890" y="11429"/>
                </a:lnTo>
                <a:lnTo>
                  <a:pt x="63118" y="11429"/>
                </a:lnTo>
                <a:lnTo>
                  <a:pt x="59499" y="12700"/>
                </a:lnTo>
                <a:lnTo>
                  <a:pt x="56413" y="12700"/>
                </a:lnTo>
                <a:lnTo>
                  <a:pt x="52946" y="13970"/>
                </a:lnTo>
                <a:lnTo>
                  <a:pt x="53162" y="13970"/>
                </a:lnTo>
                <a:lnTo>
                  <a:pt x="49783" y="16510"/>
                </a:lnTo>
                <a:lnTo>
                  <a:pt x="49999" y="16510"/>
                </a:lnTo>
                <a:lnTo>
                  <a:pt x="46710" y="17779"/>
                </a:lnTo>
                <a:lnTo>
                  <a:pt x="46913" y="17779"/>
                </a:lnTo>
                <a:lnTo>
                  <a:pt x="43726" y="19050"/>
                </a:lnTo>
                <a:lnTo>
                  <a:pt x="43916" y="19050"/>
                </a:lnTo>
                <a:lnTo>
                  <a:pt x="40830" y="21589"/>
                </a:lnTo>
                <a:lnTo>
                  <a:pt x="41020" y="21589"/>
                </a:lnTo>
                <a:lnTo>
                  <a:pt x="38023" y="22860"/>
                </a:lnTo>
                <a:lnTo>
                  <a:pt x="38214" y="22860"/>
                </a:lnTo>
                <a:lnTo>
                  <a:pt x="35331" y="25400"/>
                </a:lnTo>
                <a:lnTo>
                  <a:pt x="35509" y="25400"/>
                </a:lnTo>
                <a:lnTo>
                  <a:pt x="32740" y="27939"/>
                </a:lnTo>
                <a:lnTo>
                  <a:pt x="32918" y="27939"/>
                </a:lnTo>
                <a:lnTo>
                  <a:pt x="31591" y="29210"/>
                </a:lnTo>
                <a:lnTo>
                  <a:pt x="30429" y="29210"/>
                </a:lnTo>
                <a:lnTo>
                  <a:pt x="28744" y="31750"/>
                </a:lnTo>
                <a:lnTo>
                  <a:pt x="28054" y="31750"/>
                </a:lnTo>
                <a:lnTo>
                  <a:pt x="26462" y="34289"/>
                </a:lnTo>
                <a:lnTo>
                  <a:pt x="25806" y="34289"/>
                </a:lnTo>
                <a:lnTo>
                  <a:pt x="23545" y="38100"/>
                </a:lnTo>
                <a:lnTo>
                  <a:pt x="23685" y="38100"/>
                </a:lnTo>
                <a:lnTo>
                  <a:pt x="21551" y="40639"/>
                </a:lnTo>
                <a:lnTo>
                  <a:pt x="19697" y="43179"/>
                </a:lnTo>
                <a:lnTo>
                  <a:pt x="18597" y="45720"/>
                </a:lnTo>
                <a:lnTo>
                  <a:pt x="18097" y="45720"/>
                </a:lnTo>
                <a:lnTo>
                  <a:pt x="16408" y="49529"/>
                </a:lnTo>
                <a:lnTo>
                  <a:pt x="14985" y="52070"/>
                </a:lnTo>
                <a:lnTo>
                  <a:pt x="13715" y="55879"/>
                </a:lnTo>
                <a:lnTo>
                  <a:pt x="12996" y="58420"/>
                </a:lnTo>
                <a:lnTo>
                  <a:pt x="12661" y="58420"/>
                </a:lnTo>
                <a:lnTo>
                  <a:pt x="11645" y="62229"/>
                </a:lnTo>
                <a:lnTo>
                  <a:pt x="10845" y="66039"/>
                </a:lnTo>
                <a:lnTo>
                  <a:pt x="10223" y="69850"/>
                </a:lnTo>
                <a:lnTo>
                  <a:pt x="9939" y="72389"/>
                </a:lnTo>
                <a:lnTo>
                  <a:pt x="9804" y="72389"/>
                </a:lnTo>
                <a:lnTo>
                  <a:pt x="9512" y="76200"/>
                </a:lnTo>
                <a:lnTo>
                  <a:pt x="9512" y="388620"/>
                </a:lnTo>
                <a:lnTo>
                  <a:pt x="9804" y="392429"/>
                </a:lnTo>
                <a:lnTo>
                  <a:pt x="10261" y="396239"/>
                </a:lnTo>
                <a:lnTo>
                  <a:pt x="10896" y="400050"/>
                </a:lnTo>
                <a:lnTo>
                  <a:pt x="11696" y="402589"/>
                </a:lnTo>
                <a:lnTo>
                  <a:pt x="12661" y="406400"/>
                </a:lnTo>
                <a:lnTo>
                  <a:pt x="13792" y="410210"/>
                </a:lnTo>
                <a:lnTo>
                  <a:pt x="15074" y="412750"/>
                </a:lnTo>
                <a:lnTo>
                  <a:pt x="16509" y="416560"/>
                </a:lnTo>
                <a:lnTo>
                  <a:pt x="18097" y="419100"/>
                </a:lnTo>
                <a:lnTo>
                  <a:pt x="19824" y="421639"/>
                </a:lnTo>
                <a:lnTo>
                  <a:pt x="21678" y="425450"/>
                </a:lnTo>
                <a:lnTo>
                  <a:pt x="23685" y="427989"/>
                </a:lnTo>
                <a:lnTo>
                  <a:pt x="23545" y="427989"/>
                </a:lnTo>
                <a:lnTo>
                  <a:pt x="25806" y="430529"/>
                </a:lnTo>
                <a:lnTo>
                  <a:pt x="25666" y="430529"/>
                </a:lnTo>
                <a:lnTo>
                  <a:pt x="28054" y="433070"/>
                </a:lnTo>
                <a:lnTo>
                  <a:pt x="27901" y="433070"/>
                </a:lnTo>
                <a:lnTo>
                  <a:pt x="30429" y="435610"/>
                </a:lnTo>
                <a:lnTo>
                  <a:pt x="30264" y="435610"/>
                </a:lnTo>
                <a:lnTo>
                  <a:pt x="32918" y="438150"/>
                </a:lnTo>
                <a:lnTo>
                  <a:pt x="32740" y="438150"/>
                </a:lnTo>
                <a:lnTo>
                  <a:pt x="35509" y="440689"/>
                </a:lnTo>
                <a:lnTo>
                  <a:pt x="35331" y="440689"/>
                </a:lnTo>
                <a:lnTo>
                  <a:pt x="38214" y="441960"/>
                </a:lnTo>
                <a:lnTo>
                  <a:pt x="38023" y="441960"/>
                </a:lnTo>
                <a:lnTo>
                  <a:pt x="41020" y="444500"/>
                </a:lnTo>
                <a:lnTo>
                  <a:pt x="40830" y="444500"/>
                </a:lnTo>
                <a:lnTo>
                  <a:pt x="43916" y="445770"/>
                </a:lnTo>
                <a:lnTo>
                  <a:pt x="43726" y="445770"/>
                </a:lnTo>
                <a:lnTo>
                  <a:pt x="46913" y="448310"/>
                </a:lnTo>
                <a:lnTo>
                  <a:pt x="46710" y="448310"/>
                </a:lnTo>
                <a:lnTo>
                  <a:pt x="49999" y="449579"/>
                </a:lnTo>
                <a:lnTo>
                  <a:pt x="49783" y="449579"/>
                </a:lnTo>
                <a:lnTo>
                  <a:pt x="53162" y="450850"/>
                </a:lnTo>
                <a:lnTo>
                  <a:pt x="52946" y="450850"/>
                </a:lnTo>
                <a:lnTo>
                  <a:pt x="56413" y="452120"/>
                </a:lnTo>
                <a:lnTo>
                  <a:pt x="56184" y="452120"/>
                </a:lnTo>
                <a:lnTo>
                  <a:pt x="59728" y="453389"/>
                </a:lnTo>
                <a:lnTo>
                  <a:pt x="59499" y="453389"/>
                </a:lnTo>
                <a:lnTo>
                  <a:pt x="63118" y="454660"/>
                </a:lnTo>
                <a:lnTo>
                  <a:pt x="66344" y="454660"/>
                </a:lnTo>
                <a:lnTo>
                  <a:pt x="70091" y="455929"/>
                </a:lnTo>
                <a:lnTo>
                  <a:pt x="77063" y="455929"/>
                </a:lnTo>
                <a:lnTo>
                  <a:pt x="80987" y="457200"/>
                </a:lnTo>
                <a:lnTo>
                  <a:pt x="1108208" y="457200"/>
                </a:lnTo>
                <a:lnTo>
                  <a:pt x="1106462" y="458470"/>
                </a:lnTo>
                <a:lnTo>
                  <a:pt x="1102868" y="459739"/>
                </a:lnTo>
                <a:lnTo>
                  <a:pt x="1091806" y="463550"/>
                </a:lnTo>
                <a:lnTo>
                  <a:pt x="1087653" y="464820"/>
                </a:lnTo>
                <a:close/>
              </a:path>
              <a:path w="1152525" h="466089">
                <a:moveTo>
                  <a:pt x="1122057" y="30479"/>
                </a:moveTo>
                <a:lnTo>
                  <a:pt x="1119403" y="27939"/>
                </a:lnTo>
                <a:lnTo>
                  <a:pt x="1119581" y="27939"/>
                </a:lnTo>
                <a:lnTo>
                  <a:pt x="1116812" y="25400"/>
                </a:lnTo>
                <a:lnTo>
                  <a:pt x="1116990" y="25400"/>
                </a:lnTo>
                <a:lnTo>
                  <a:pt x="1114107" y="22860"/>
                </a:lnTo>
                <a:lnTo>
                  <a:pt x="1114297" y="22860"/>
                </a:lnTo>
                <a:lnTo>
                  <a:pt x="1111300" y="21589"/>
                </a:lnTo>
                <a:lnTo>
                  <a:pt x="1111491" y="21589"/>
                </a:lnTo>
                <a:lnTo>
                  <a:pt x="1108405" y="19050"/>
                </a:lnTo>
                <a:lnTo>
                  <a:pt x="1108595" y="19050"/>
                </a:lnTo>
                <a:lnTo>
                  <a:pt x="1105408" y="17779"/>
                </a:lnTo>
                <a:lnTo>
                  <a:pt x="1105611" y="17779"/>
                </a:lnTo>
                <a:lnTo>
                  <a:pt x="1102321" y="16510"/>
                </a:lnTo>
                <a:lnTo>
                  <a:pt x="1102537" y="16510"/>
                </a:lnTo>
                <a:lnTo>
                  <a:pt x="1099159" y="13970"/>
                </a:lnTo>
                <a:lnTo>
                  <a:pt x="1099375" y="13970"/>
                </a:lnTo>
                <a:lnTo>
                  <a:pt x="1095908" y="12700"/>
                </a:lnTo>
                <a:lnTo>
                  <a:pt x="1092822" y="12700"/>
                </a:lnTo>
                <a:lnTo>
                  <a:pt x="1089202" y="11429"/>
                </a:lnTo>
                <a:lnTo>
                  <a:pt x="1089431" y="11429"/>
                </a:lnTo>
                <a:lnTo>
                  <a:pt x="1085748" y="10160"/>
                </a:lnTo>
                <a:lnTo>
                  <a:pt x="1082459" y="10160"/>
                </a:lnTo>
                <a:lnTo>
                  <a:pt x="1078649" y="8889"/>
                </a:lnTo>
                <a:lnTo>
                  <a:pt x="1110157" y="8889"/>
                </a:lnTo>
                <a:lnTo>
                  <a:pt x="1113548" y="11429"/>
                </a:lnTo>
                <a:lnTo>
                  <a:pt x="1116825" y="12700"/>
                </a:lnTo>
                <a:lnTo>
                  <a:pt x="1134008" y="29210"/>
                </a:lnTo>
                <a:lnTo>
                  <a:pt x="1121892" y="29210"/>
                </a:lnTo>
                <a:lnTo>
                  <a:pt x="1122057" y="30479"/>
                </a:lnTo>
                <a:close/>
              </a:path>
              <a:path w="1152525" h="466089">
                <a:moveTo>
                  <a:pt x="30264" y="30479"/>
                </a:moveTo>
                <a:lnTo>
                  <a:pt x="30429" y="29210"/>
                </a:lnTo>
                <a:lnTo>
                  <a:pt x="31591" y="29210"/>
                </a:lnTo>
                <a:lnTo>
                  <a:pt x="30264" y="30479"/>
                </a:lnTo>
                <a:close/>
              </a:path>
              <a:path w="1152525" h="466089">
                <a:moveTo>
                  <a:pt x="1124419" y="33020"/>
                </a:moveTo>
                <a:lnTo>
                  <a:pt x="1121892" y="29210"/>
                </a:lnTo>
                <a:lnTo>
                  <a:pt x="1134008" y="29210"/>
                </a:lnTo>
                <a:lnTo>
                  <a:pt x="1136408" y="31750"/>
                </a:lnTo>
                <a:lnTo>
                  <a:pt x="1124267" y="31750"/>
                </a:lnTo>
                <a:lnTo>
                  <a:pt x="1124419" y="33020"/>
                </a:lnTo>
                <a:close/>
              </a:path>
              <a:path w="1152525" h="466089">
                <a:moveTo>
                  <a:pt x="27901" y="33020"/>
                </a:moveTo>
                <a:lnTo>
                  <a:pt x="28054" y="31750"/>
                </a:lnTo>
                <a:lnTo>
                  <a:pt x="28744" y="31750"/>
                </a:lnTo>
                <a:lnTo>
                  <a:pt x="27901" y="33020"/>
                </a:lnTo>
                <a:close/>
              </a:path>
              <a:path w="1152525" h="466089">
                <a:moveTo>
                  <a:pt x="1126655" y="35560"/>
                </a:moveTo>
                <a:lnTo>
                  <a:pt x="1124267" y="31750"/>
                </a:lnTo>
                <a:lnTo>
                  <a:pt x="1136408" y="31750"/>
                </a:lnTo>
                <a:lnTo>
                  <a:pt x="1137907" y="34289"/>
                </a:lnTo>
                <a:lnTo>
                  <a:pt x="1126515" y="34289"/>
                </a:lnTo>
                <a:lnTo>
                  <a:pt x="1126655" y="35560"/>
                </a:lnTo>
                <a:close/>
              </a:path>
              <a:path w="1152525" h="466089">
                <a:moveTo>
                  <a:pt x="25666" y="35560"/>
                </a:moveTo>
                <a:lnTo>
                  <a:pt x="25806" y="34289"/>
                </a:lnTo>
                <a:lnTo>
                  <a:pt x="26462" y="34289"/>
                </a:lnTo>
                <a:lnTo>
                  <a:pt x="25666" y="35560"/>
                </a:lnTo>
                <a:close/>
              </a:path>
              <a:path w="1152525" h="466089">
                <a:moveTo>
                  <a:pt x="1134338" y="46989"/>
                </a:moveTo>
                <a:lnTo>
                  <a:pt x="1132497" y="43179"/>
                </a:lnTo>
                <a:lnTo>
                  <a:pt x="1130642" y="40639"/>
                </a:lnTo>
                <a:lnTo>
                  <a:pt x="1128636" y="38100"/>
                </a:lnTo>
                <a:lnTo>
                  <a:pt x="1128776" y="38100"/>
                </a:lnTo>
                <a:lnTo>
                  <a:pt x="1126515" y="34289"/>
                </a:lnTo>
                <a:lnTo>
                  <a:pt x="1137907" y="34289"/>
                </a:lnTo>
                <a:lnTo>
                  <a:pt x="1138656" y="35560"/>
                </a:lnTo>
                <a:lnTo>
                  <a:pt x="1140637" y="38100"/>
                </a:lnTo>
                <a:lnTo>
                  <a:pt x="1142707" y="41910"/>
                </a:lnTo>
                <a:lnTo>
                  <a:pt x="1144485" y="45720"/>
                </a:lnTo>
                <a:lnTo>
                  <a:pt x="1134224" y="45720"/>
                </a:lnTo>
                <a:lnTo>
                  <a:pt x="1134338" y="46989"/>
                </a:lnTo>
                <a:close/>
              </a:path>
              <a:path w="1152525" h="466089">
                <a:moveTo>
                  <a:pt x="17983" y="46989"/>
                </a:moveTo>
                <a:lnTo>
                  <a:pt x="18097" y="45720"/>
                </a:lnTo>
                <a:lnTo>
                  <a:pt x="18597" y="45720"/>
                </a:lnTo>
                <a:lnTo>
                  <a:pt x="17983" y="46989"/>
                </a:lnTo>
                <a:close/>
              </a:path>
              <a:path w="1152525" h="466089">
                <a:moveTo>
                  <a:pt x="1139723" y="59689"/>
                </a:moveTo>
                <a:lnTo>
                  <a:pt x="1138529" y="55879"/>
                </a:lnTo>
                <a:lnTo>
                  <a:pt x="1137246" y="52070"/>
                </a:lnTo>
                <a:lnTo>
                  <a:pt x="1135811" y="49529"/>
                </a:lnTo>
                <a:lnTo>
                  <a:pt x="1134224" y="45720"/>
                </a:lnTo>
                <a:lnTo>
                  <a:pt x="1144485" y="45720"/>
                </a:lnTo>
                <a:lnTo>
                  <a:pt x="1146098" y="49529"/>
                </a:lnTo>
                <a:lnTo>
                  <a:pt x="1147546" y="52070"/>
                </a:lnTo>
                <a:lnTo>
                  <a:pt x="1148816" y="55879"/>
                </a:lnTo>
                <a:lnTo>
                  <a:pt x="1149502" y="58420"/>
                </a:lnTo>
                <a:lnTo>
                  <a:pt x="1139659" y="58420"/>
                </a:lnTo>
                <a:lnTo>
                  <a:pt x="1139723" y="59689"/>
                </a:lnTo>
                <a:close/>
              </a:path>
              <a:path w="1152525" h="466089">
                <a:moveTo>
                  <a:pt x="12598" y="59689"/>
                </a:moveTo>
                <a:lnTo>
                  <a:pt x="12661" y="58420"/>
                </a:lnTo>
                <a:lnTo>
                  <a:pt x="12996" y="58420"/>
                </a:lnTo>
                <a:lnTo>
                  <a:pt x="12598" y="59689"/>
                </a:lnTo>
                <a:close/>
              </a:path>
              <a:path w="1152525" h="466089">
                <a:moveTo>
                  <a:pt x="1142542" y="73660"/>
                </a:moveTo>
                <a:lnTo>
                  <a:pt x="1142060" y="69850"/>
                </a:lnTo>
                <a:lnTo>
                  <a:pt x="1141425" y="66039"/>
                </a:lnTo>
                <a:lnTo>
                  <a:pt x="1140625" y="62229"/>
                </a:lnTo>
                <a:lnTo>
                  <a:pt x="1139659" y="58420"/>
                </a:lnTo>
                <a:lnTo>
                  <a:pt x="1149502" y="58420"/>
                </a:lnTo>
                <a:lnTo>
                  <a:pt x="1149845" y="59689"/>
                </a:lnTo>
                <a:lnTo>
                  <a:pt x="1151508" y="68579"/>
                </a:lnTo>
                <a:lnTo>
                  <a:pt x="1152016" y="72389"/>
                </a:lnTo>
                <a:lnTo>
                  <a:pt x="1142517" y="72389"/>
                </a:lnTo>
                <a:lnTo>
                  <a:pt x="1142542" y="73660"/>
                </a:lnTo>
                <a:close/>
              </a:path>
              <a:path w="1152525" h="466089">
                <a:moveTo>
                  <a:pt x="9778" y="73660"/>
                </a:moveTo>
                <a:lnTo>
                  <a:pt x="9804" y="72389"/>
                </a:lnTo>
                <a:lnTo>
                  <a:pt x="9939" y="72389"/>
                </a:lnTo>
                <a:lnTo>
                  <a:pt x="9778" y="73660"/>
                </a:lnTo>
                <a:close/>
              </a:path>
              <a:path w="1152525" h="466089">
                <a:moveTo>
                  <a:pt x="1108208" y="457200"/>
                </a:moveTo>
                <a:lnTo>
                  <a:pt x="1071333" y="457200"/>
                </a:lnTo>
                <a:lnTo>
                  <a:pt x="1075258" y="455929"/>
                </a:lnTo>
                <a:lnTo>
                  <a:pt x="1082230" y="455929"/>
                </a:lnTo>
                <a:lnTo>
                  <a:pt x="1085977" y="454660"/>
                </a:lnTo>
                <a:lnTo>
                  <a:pt x="1089202" y="454660"/>
                </a:lnTo>
                <a:lnTo>
                  <a:pt x="1092822" y="453389"/>
                </a:lnTo>
                <a:lnTo>
                  <a:pt x="1092593" y="453389"/>
                </a:lnTo>
                <a:lnTo>
                  <a:pt x="1096137" y="452120"/>
                </a:lnTo>
                <a:lnTo>
                  <a:pt x="1095908" y="452120"/>
                </a:lnTo>
                <a:lnTo>
                  <a:pt x="1099375" y="450850"/>
                </a:lnTo>
                <a:lnTo>
                  <a:pt x="1099159" y="450850"/>
                </a:lnTo>
                <a:lnTo>
                  <a:pt x="1102537" y="449579"/>
                </a:lnTo>
                <a:lnTo>
                  <a:pt x="1102321" y="449579"/>
                </a:lnTo>
                <a:lnTo>
                  <a:pt x="1105611" y="448310"/>
                </a:lnTo>
                <a:lnTo>
                  <a:pt x="1105408" y="448310"/>
                </a:lnTo>
                <a:lnTo>
                  <a:pt x="1108595" y="445770"/>
                </a:lnTo>
                <a:lnTo>
                  <a:pt x="1108405" y="445770"/>
                </a:lnTo>
                <a:lnTo>
                  <a:pt x="1111491" y="444500"/>
                </a:lnTo>
                <a:lnTo>
                  <a:pt x="1111300" y="444500"/>
                </a:lnTo>
                <a:lnTo>
                  <a:pt x="1114297" y="441960"/>
                </a:lnTo>
                <a:lnTo>
                  <a:pt x="1114107" y="441960"/>
                </a:lnTo>
                <a:lnTo>
                  <a:pt x="1116990" y="440689"/>
                </a:lnTo>
                <a:lnTo>
                  <a:pt x="1116812" y="440689"/>
                </a:lnTo>
                <a:lnTo>
                  <a:pt x="1119581" y="438150"/>
                </a:lnTo>
                <a:lnTo>
                  <a:pt x="1119403" y="438150"/>
                </a:lnTo>
                <a:lnTo>
                  <a:pt x="1122057" y="435610"/>
                </a:lnTo>
                <a:lnTo>
                  <a:pt x="1121892" y="435610"/>
                </a:lnTo>
                <a:lnTo>
                  <a:pt x="1124419" y="433070"/>
                </a:lnTo>
                <a:lnTo>
                  <a:pt x="1124267" y="433070"/>
                </a:lnTo>
                <a:lnTo>
                  <a:pt x="1126655" y="430529"/>
                </a:lnTo>
                <a:lnTo>
                  <a:pt x="1126515" y="430529"/>
                </a:lnTo>
                <a:lnTo>
                  <a:pt x="1128776" y="427989"/>
                </a:lnTo>
                <a:lnTo>
                  <a:pt x="1128636" y="427989"/>
                </a:lnTo>
                <a:lnTo>
                  <a:pt x="1130769" y="425450"/>
                </a:lnTo>
                <a:lnTo>
                  <a:pt x="1132624" y="421639"/>
                </a:lnTo>
                <a:lnTo>
                  <a:pt x="1134338" y="419100"/>
                </a:lnTo>
                <a:lnTo>
                  <a:pt x="1135913" y="416560"/>
                </a:lnTo>
                <a:lnTo>
                  <a:pt x="1137335" y="412750"/>
                </a:lnTo>
                <a:lnTo>
                  <a:pt x="1138605" y="410210"/>
                </a:lnTo>
                <a:lnTo>
                  <a:pt x="1139723" y="406400"/>
                </a:lnTo>
                <a:lnTo>
                  <a:pt x="1140675" y="402589"/>
                </a:lnTo>
                <a:lnTo>
                  <a:pt x="1141476" y="400050"/>
                </a:lnTo>
                <a:lnTo>
                  <a:pt x="1142098" y="396239"/>
                </a:lnTo>
                <a:lnTo>
                  <a:pt x="1142542" y="392429"/>
                </a:lnTo>
                <a:lnTo>
                  <a:pt x="1142809" y="388620"/>
                </a:lnTo>
                <a:lnTo>
                  <a:pt x="1142796" y="76200"/>
                </a:lnTo>
                <a:lnTo>
                  <a:pt x="1142517" y="72389"/>
                </a:lnTo>
                <a:lnTo>
                  <a:pt x="1152016" y="72389"/>
                </a:lnTo>
                <a:lnTo>
                  <a:pt x="1152321" y="76200"/>
                </a:lnTo>
                <a:lnTo>
                  <a:pt x="1152309" y="389889"/>
                </a:lnTo>
                <a:lnTo>
                  <a:pt x="1140637" y="426720"/>
                </a:lnTo>
                <a:lnTo>
                  <a:pt x="1138529" y="430529"/>
                </a:lnTo>
                <a:lnTo>
                  <a:pt x="1136269" y="433070"/>
                </a:lnTo>
                <a:lnTo>
                  <a:pt x="1133856" y="436879"/>
                </a:lnTo>
                <a:lnTo>
                  <a:pt x="1131315" y="439420"/>
                </a:lnTo>
                <a:lnTo>
                  <a:pt x="1128623" y="441960"/>
                </a:lnTo>
                <a:lnTo>
                  <a:pt x="1125816" y="445770"/>
                </a:lnTo>
                <a:lnTo>
                  <a:pt x="1122870" y="448310"/>
                </a:lnTo>
                <a:lnTo>
                  <a:pt x="1119809" y="449579"/>
                </a:lnTo>
                <a:lnTo>
                  <a:pt x="1116634" y="452120"/>
                </a:lnTo>
                <a:lnTo>
                  <a:pt x="1113548" y="454660"/>
                </a:lnTo>
                <a:lnTo>
                  <a:pt x="1109954" y="455929"/>
                </a:lnTo>
                <a:lnTo>
                  <a:pt x="1108208" y="457200"/>
                </a:lnTo>
                <a:close/>
              </a:path>
              <a:path w="1152525" h="466089">
                <a:moveTo>
                  <a:pt x="1079614" y="466089"/>
                </a:moveTo>
                <a:lnTo>
                  <a:pt x="72466" y="466089"/>
                </a:lnTo>
                <a:lnTo>
                  <a:pt x="68414" y="464820"/>
                </a:lnTo>
                <a:lnTo>
                  <a:pt x="1083665" y="464820"/>
                </a:lnTo>
                <a:lnTo>
                  <a:pt x="1079614" y="466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08715" y="5176837"/>
            <a:ext cx="1152525" cy="466090"/>
          </a:xfrm>
          <a:custGeom>
            <a:avLst/>
            <a:gdLst/>
            <a:ahLst/>
            <a:cxnLst/>
            <a:rect l="l" t="t" r="r" b="b"/>
            <a:pathLst>
              <a:path w="1152525" h="466089">
                <a:moveTo>
                  <a:pt x="1091806" y="2539"/>
                </a:moveTo>
                <a:lnTo>
                  <a:pt x="60515" y="2539"/>
                </a:lnTo>
                <a:lnTo>
                  <a:pt x="64668" y="1270"/>
                </a:lnTo>
                <a:lnTo>
                  <a:pt x="68656" y="0"/>
                </a:lnTo>
                <a:lnTo>
                  <a:pt x="1083906" y="0"/>
                </a:lnTo>
                <a:lnTo>
                  <a:pt x="1091806" y="2539"/>
                </a:lnTo>
                <a:close/>
              </a:path>
              <a:path w="1152525" h="466089">
                <a:moveTo>
                  <a:pt x="1087653" y="464820"/>
                </a:moveTo>
                <a:lnTo>
                  <a:pt x="64439" y="464820"/>
                </a:lnTo>
                <a:lnTo>
                  <a:pt x="60515" y="463550"/>
                </a:lnTo>
                <a:lnTo>
                  <a:pt x="56896" y="462279"/>
                </a:lnTo>
                <a:lnTo>
                  <a:pt x="52920" y="461010"/>
                </a:lnTo>
                <a:lnTo>
                  <a:pt x="45656" y="458470"/>
                </a:lnTo>
                <a:lnTo>
                  <a:pt x="42163" y="455929"/>
                </a:lnTo>
                <a:lnTo>
                  <a:pt x="38773" y="454660"/>
                </a:lnTo>
                <a:lnTo>
                  <a:pt x="15913" y="433070"/>
                </a:lnTo>
                <a:lnTo>
                  <a:pt x="13665" y="430529"/>
                </a:lnTo>
                <a:lnTo>
                  <a:pt x="11684" y="426720"/>
                </a:lnTo>
                <a:lnTo>
                  <a:pt x="9613" y="424179"/>
                </a:lnTo>
                <a:lnTo>
                  <a:pt x="7835" y="420370"/>
                </a:lnTo>
                <a:lnTo>
                  <a:pt x="0" y="76200"/>
                </a:lnTo>
                <a:lnTo>
                  <a:pt x="330" y="72389"/>
                </a:lnTo>
                <a:lnTo>
                  <a:pt x="7937" y="45720"/>
                </a:lnTo>
                <a:lnTo>
                  <a:pt x="9728" y="41910"/>
                </a:lnTo>
                <a:lnTo>
                  <a:pt x="11684" y="38100"/>
                </a:lnTo>
                <a:lnTo>
                  <a:pt x="13792" y="35560"/>
                </a:lnTo>
                <a:lnTo>
                  <a:pt x="16052" y="31750"/>
                </a:lnTo>
                <a:lnTo>
                  <a:pt x="18465" y="29210"/>
                </a:lnTo>
                <a:lnTo>
                  <a:pt x="21005" y="25400"/>
                </a:lnTo>
                <a:lnTo>
                  <a:pt x="23698" y="22860"/>
                </a:lnTo>
                <a:lnTo>
                  <a:pt x="38773" y="11429"/>
                </a:lnTo>
                <a:lnTo>
                  <a:pt x="42367" y="8889"/>
                </a:lnTo>
                <a:lnTo>
                  <a:pt x="45859" y="7620"/>
                </a:lnTo>
                <a:lnTo>
                  <a:pt x="49453" y="5079"/>
                </a:lnTo>
                <a:lnTo>
                  <a:pt x="56896" y="2539"/>
                </a:lnTo>
                <a:lnTo>
                  <a:pt x="1095425" y="2539"/>
                </a:lnTo>
                <a:lnTo>
                  <a:pt x="1099413" y="3810"/>
                </a:lnTo>
                <a:lnTo>
                  <a:pt x="1103083" y="6350"/>
                </a:lnTo>
                <a:lnTo>
                  <a:pt x="1110157" y="8889"/>
                </a:lnTo>
                <a:lnTo>
                  <a:pt x="73672" y="8889"/>
                </a:lnTo>
                <a:lnTo>
                  <a:pt x="69862" y="10160"/>
                </a:lnTo>
                <a:lnTo>
                  <a:pt x="66573" y="10160"/>
                </a:lnTo>
                <a:lnTo>
                  <a:pt x="62890" y="11429"/>
                </a:lnTo>
                <a:lnTo>
                  <a:pt x="63119" y="11429"/>
                </a:lnTo>
                <a:lnTo>
                  <a:pt x="59499" y="12700"/>
                </a:lnTo>
                <a:lnTo>
                  <a:pt x="56413" y="12700"/>
                </a:lnTo>
                <a:lnTo>
                  <a:pt x="52946" y="13970"/>
                </a:lnTo>
                <a:lnTo>
                  <a:pt x="53162" y="13970"/>
                </a:lnTo>
                <a:lnTo>
                  <a:pt x="49784" y="16510"/>
                </a:lnTo>
                <a:lnTo>
                  <a:pt x="49999" y="16510"/>
                </a:lnTo>
                <a:lnTo>
                  <a:pt x="46710" y="17779"/>
                </a:lnTo>
                <a:lnTo>
                  <a:pt x="46913" y="17779"/>
                </a:lnTo>
                <a:lnTo>
                  <a:pt x="43726" y="19050"/>
                </a:lnTo>
                <a:lnTo>
                  <a:pt x="43916" y="19050"/>
                </a:lnTo>
                <a:lnTo>
                  <a:pt x="40830" y="21589"/>
                </a:lnTo>
                <a:lnTo>
                  <a:pt x="41021" y="21589"/>
                </a:lnTo>
                <a:lnTo>
                  <a:pt x="38023" y="22860"/>
                </a:lnTo>
                <a:lnTo>
                  <a:pt x="38214" y="22860"/>
                </a:lnTo>
                <a:lnTo>
                  <a:pt x="35331" y="25400"/>
                </a:lnTo>
                <a:lnTo>
                  <a:pt x="35509" y="25400"/>
                </a:lnTo>
                <a:lnTo>
                  <a:pt x="32740" y="27939"/>
                </a:lnTo>
                <a:lnTo>
                  <a:pt x="32918" y="27939"/>
                </a:lnTo>
                <a:lnTo>
                  <a:pt x="31591" y="29210"/>
                </a:lnTo>
                <a:lnTo>
                  <a:pt x="30429" y="29210"/>
                </a:lnTo>
                <a:lnTo>
                  <a:pt x="28744" y="31750"/>
                </a:lnTo>
                <a:lnTo>
                  <a:pt x="28054" y="31750"/>
                </a:lnTo>
                <a:lnTo>
                  <a:pt x="26462" y="34289"/>
                </a:lnTo>
                <a:lnTo>
                  <a:pt x="25806" y="34289"/>
                </a:lnTo>
                <a:lnTo>
                  <a:pt x="23545" y="38100"/>
                </a:lnTo>
                <a:lnTo>
                  <a:pt x="23685" y="38100"/>
                </a:lnTo>
                <a:lnTo>
                  <a:pt x="21551" y="40639"/>
                </a:lnTo>
                <a:lnTo>
                  <a:pt x="19697" y="43179"/>
                </a:lnTo>
                <a:lnTo>
                  <a:pt x="18597" y="45720"/>
                </a:lnTo>
                <a:lnTo>
                  <a:pt x="18097" y="45720"/>
                </a:lnTo>
                <a:lnTo>
                  <a:pt x="16408" y="49529"/>
                </a:lnTo>
                <a:lnTo>
                  <a:pt x="14986" y="52070"/>
                </a:lnTo>
                <a:lnTo>
                  <a:pt x="13716" y="55879"/>
                </a:lnTo>
                <a:lnTo>
                  <a:pt x="12996" y="58420"/>
                </a:lnTo>
                <a:lnTo>
                  <a:pt x="12661" y="58420"/>
                </a:lnTo>
                <a:lnTo>
                  <a:pt x="11645" y="62229"/>
                </a:lnTo>
                <a:lnTo>
                  <a:pt x="10845" y="66039"/>
                </a:lnTo>
                <a:lnTo>
                  <a:pt x="10223" y="69850"/>
                </a:lnTo>
                <a:lnTo>
                  <a:pt x="9939" y="72389"/>
                </a:lnTo>
                <a:lnTo>
                  <a:pt x="9804" y="72389"/>
                </a:lnTo>
                <a:lnTo>
                  <a:pt x="9512" y="76200"/>
                </a:lnTo>
                <a:lnTo>
                  <a:pt x="9512" y="388620"/>
                </a:lnTo>
                <a:lnTo>
                  <a:pt x="9804" y="392429"/>
                </a:lnTo>
                <a:lnTo>
                  <a:pt x="10261" y="396239"/>
                </a:lnTo>
                <a:lnTo>
                  <a:pt x="10896" y="400050"/>
                </a:lnTo>
                <a:lnTo>
                  <a:pt x="11696" y="402589"/>
                </a:lnTo>
                <a:lnTo>
                  <a:pt x="12661" y="406400"/>
                </a:lnTo>
                <a:lnTo>
                  <a:pt x="13792" y="410210"/>
                </a:lnTo>
                <a:lnTo>
                  <a:pt x="15074" y="412750"/>
                </a:lnTo>
                <a:lnTo>
                  <a:pt x="16510" y="416560"/>
                </a:lnTo>
                <a:lnTo>
                  <a:pt x="18097" y="419100"/>
                </a:lnTo>
                <a:lnTo>
                  <a:pt x="19824" y="421639"/>
                </a:lnTo>
                <a:lnTo>
                  <a:pt x="21678" y="425450"/>
                </a:lnTo>
                <a:lnTo>
                  <a:pt x="23685" y="427989"/>
                </a:lnTo>
                <a:lnTo>
                  <a:pt x="23545" y="427989"/>
                </a:lnTo>
                <a:lnTo>
                  <a:pt x="25806" y="430529"/>
                </a:lnTo>
                <a:lnTo>
                  <a:pt x="25666" y="430529"/>
                </a:lnTo>
                <a:lnTo>
                  <a:pt x="28054" y="433070"/>
                </a:lnTo>
                <a:lnTo>
                  <a:pt x="27901" y="433070"/>
                </a:lnTo>
                <a:lnTo>
                  <a:pt x="30429" y="435610"/>
                </a:lnTo>
                <a:lnTo>
                  <a:pt x="30264" y="435610"/>
                </a:lnTo>
                <a:lnTo>
                  <a:pt x="32918" y="438150"/>
                </a:lnTo>
                <a:lnTo>
                  <a:pt x="32740" y="438150"/>
                </a:lnTo>
                <a:lnTo>
                  <a:pt x="35509" y="440689"/>
                </a:lnTo>
                <a:lnTo>
                  <a:pt x="35331" y="440689"/>
                </a:lnTo>
                <a:lnTo>
                  <a:pt x="38214" y="441960"/>
                </a:lnTo>
                <a:lnTo>
                  <a:pt x="38023" y="441960"/>
                </a:lnTo>
                <a:lnTo>
                  <a:pt x="41021" y="444500"/>
                </a:lnTo>
                <a:lnTo>
                  <a:pt x="40830" y="444500"/>
                </a:lnTo>
                <a:lnTo>
                  <a:pt x="43916" y="445770"/>
                </a:lnTo>
                <a:lnTo>
                  <a:pt x="43726" y="445770"/>
                </a:lnTo>
                <a:lnTo>
                  <a:pt x="46913" y="448310"/>
                </a:lnTo>
                <a:lnTo>
                  <a:pt x="46710" y="448310"/>
                </a:lnTo>
                <a:lnTo>
                  <a:pt x="49999" y="449579"/>
                </a:lnTo>
                <a:lnTo>
                  <a:pt x="49784" y="449579"/>
                </a:lnTo>
                <a:lnTo>
                  <a:pt x="53162" y="450850"/>
                </a:lnTo>
                <a:lnTo>
                  <a:pt x="52946" y="450850"/>
                </a:lnTo>
                <a:lnTo>
                  <a:pt x="56413" y="452120"/>
                </a:lnTo>
                <a:lnTo>
                  <a:pt x="56184" y="452120"/>
                </a:lnTo>
                <a:lnTo>
                  <a:pt x="59728" y="453389"/>
                </a:lnTo>
                <a:lnTo>
                  <a:pt x="59499" y="453389"/>
                </a:lnTo>
                <a:lnTo>
                  <a:pt x="63119" y="454660"/>
                </a:lnTo>
                <a:lnTo>
                  <a:pt x="66344" y="454660"/>
                </a:lnTo>
                <a:lnTo>
                  <a:pt x="70091" y="455929"/>
                </a:lnTo>
                <a:lnTo>
                  <a:pt x="77063" y="455929"/>
                </a:lnTo>
                <a:lnTo>
                  <a:pt x="80987" y="457200"/>
                </a:lnTo>
                <a:lnTo>
                  <a:pt x="1108208" y="457200"/>
                </a:lnTo>
                <a:lnTo>
                  <a:pt x="1106462" y="458470"/>
                </a:lnTo>
                <a:lnTo>
                  <a:pt x="1102867" y="459739"/>
                </a:lnTo>
                <a:lnTo>
                  <a:pt x="1099413" y="461010"/>
                </a:lnTo>
                <a:lnTo>
                  <a:pt x="1095425" y="462279"/>
                </a:lnTo>
                <a:lnTo>
                  <a:pt x="1091806" y="463550"/>
                </a:lnTo>
                <a:lnTo>
                  <a:pt x="1087653" y="464820"/>
                </a:lnTo>
                <a:close/>
              </a:path>
              <a:path w="1152525" h="466089">
                <a:moveTo>
                  <a:pt x="1122057" y="30479"/>
                </a:moveTo>
                <a:lnTo>
                  <a:pt x="1119403" y="27939"/>
                </a:lnTo>
                <a:lnTo>
                  <a:pt x="1119581" y="27939"/>
                </a:lnTo>
                <a:lnTo>
                  <a:pt x="1116812" y="25400"/>
                </a:lnTo>
                <a:lnTo>
                  <a:pt x="1116990" y="25400"/>
                </a:lnTo>
                <a:lnTo>
                  <a:pt x="1114107" y="22860"/>
                </a:lnTo>
                <a:lnTo>
                  <a:pt x="1114285" y="22860"/>
                </a:lnTo>
                <a:lnTo>
                  <a:pt x="1111300" y="21589"/>
                </a:lnTo>
                <a:lnTo>
                  <a:pt x="1111491" y="21589"/>
                </a:lnTo>
                <a:lnTo>
                  <a:pt x="1108405" y="19050"/>
                </a:lnTo>
                <a:lnTo>
                  <a:pt x="1108595" y="19050"/>
                </a:lnTo>
                <a:lnTo>
                  <a:pt x="1105408" y="17779"/>
                </a:lnTo>
                <a:lnTo>
                  <a:pt x="1105611" y="17779"/>
                </a:lnTo>
                <a:lnTo>
                  <a:pt x="1102321" y="16510"/>
                </a:lnTo>
                <a:lnTo>
                  <a:pt x="1102537" y="16510"/>
                </a:lnTo>
                <a:lnTo>
                  <a:pt x="1099159" y="13970"/>
                </a:lnTo>
                <a:lnTo>
                  <a:pt x="1099375" y="13970"/>
                </a:lnTo>
                <a:lnTo>
                  <a:pt x="1095908" y="12700"/>
                </a:lnTo>
                <a:lnTo>
                  <a:pt x="1092822" y="12700"/>
                </a:lnTo>
                <a:lnTo>
                  <a:pt x="1089202" y="11429"/>
                </a:lnTo>
                <a:lnTo>
                  <a:pt x="1089431" y="11429"/>
                </a:lnTo>
                <a:lnTo>
                  <a:pt x="1085748" y="10160"/>
                </a:lnTo>
                <a:lnTo>
                  <a:pt x="1082459" y="10160"/>
                </a:lnTo>
                <a:lnTo>
                  <a:pt x="1078649" y="8889"/>
                </a:lnTo>
                <a:lnTo>
                  <a:pt x="1110157" y="8889"/>
                </a:lnTo>
                <a:lnTo>
                  <a:pt x="1113548" y="11429"/>
                </a:lnTo>
                <a:lnTo>
                  <a:pt x="1116825" y="12700"/>
                </a:lnTo>
                <a:lnTo>
                  <a:pt x="1134008" y="29210"/>
                </a:lnTo>
                <a:lnTo>
                  <a:pt x="1121892" y="29210"/>
                </a:lnTo>
                <a:lnTo>
                  <a:pt x="1122057" y="30479"/>
                </a:lnTo>
                <a:close/>
              </a:path>
              <a:path w="1152525" h="466089">
                <a:moveTo>
                  <a:pt x="30264" y="30479"/>
                </a:moveTo>
                <a:lnTo>
                  <a:pt x="30429" y="29210"/>
                </a:lnTo>
                <a:lnTo>
                  <a:pt x="31591" y="29210"/>
                </a:lnTo>
                <a:lnTo>
                  <a:pt x="30264" y="30479"/>
                </a:lnTo>
                <a:close/>
              </a:path>
              <a:path w="1152525" h="466089">
                <a:moveTo>
                  <a:pt x="1124419" y="33020"/>
                </a:moveTo>
                <a:lnTo>
                  <a:pt x="1121892" y="29210"/>
                </a:lnTo>
                <a:lnTo>
                  <a:pt x="1134008" y="29210"/>
                </a:lnTo>
                <a:lnTo>
                  <a:pt x="1136408" y="31750"/>
                </a:lnTo>
                <a:lnTo>
                  <a:pt x="1124267" y="31750"/>
                </a:lnTo>
                <a:lnTo>
                  <a:pt x="1124419" y="33020"/>
                </a:lnTo>
                <a:close/>
              </a:path>
              <a:path w="1152525" h="466089">
                <a:moveTo>
                  <a:pt x="27901" y="33020"/>
                </a:moveTo>
                <a:lnTo>
                  <a:pt x="28054" y="31750"/>
                </a:lnTo>
                <a:lnTo>
                  <a:pt x="28744" y="31750"/>
                </a:lnTo>
                <a:lnTo>
                  <a:pt x="27901" y="33020"/>
                </a:lnTo>
                <a:close/>
              </a:path>
              <a:path w="1152525" h="466089">
                <a:moveTo>
                  <a:pt x="1126655" y="35560"/>
                </a:moveTo>
                <a:lnTo>
                  <a:pt x="1124267" y="31750"/>
                </a:lnTo>
                <a:lnTo>
                  <a:pt x="1136408" y="31750"/>
                </a:lnTo>
                <a:lnTo>
                  <a:pt x="1137907" y="34289"/>
                </a:lnTo>
                <a:lnTo>
                  <a:pt x="1126515" y="34289"/>
                </a:lnTo>
                <a:lnTo>
                  <a:pt x="1126655" y="35560"/>
                </a:lnTo>
                <a:close/>
              </a:path>
              <a:path w="1152525" h="466089">
                <a:moveTo>
                  <a:pt x="25666" y="35560"/>
                </a:moveTo>
                <a:lnTo>
                  <a:pt x="25806" y="34289"/>
                </a:lnTo>
                <a:lnTo>
                  <a:pt x="26462" y="34289"/>
                </a:lnTo>
                <a:lnTo>
                  <a:pt x="25666" y="35560"/>
                </a:lnTo>
                <a:close/>
              </a:path>
              <a:path w="1152525" h="466089">
                <a:moveTo>
                  <a:pt x="1134338" y="46989"/>
                </a:moveTo>
                <a:lnTo>
                  <a:pt x="1132497" y="43179"/>
                </a:lnTo>
                <a:lnTo>
                  <a:pt x="1130642" y="40639"/>
                </a:lnTo>
                <a:lnTo>
                  <a:pt x="1128636" y="38100"/>
                </a:lnTo>
                <a:lnTo>
                  <a:pt x="1128776" y="38100"/>
                </a:lnTo>
                <a:lnTo>
                  <a:pt x="1126515" y="34289"/>
                </a:lnTo>
                <a:lnTo>
                  <a:pt x="1137907" y="34289"/>
                </a:lnTo>
                <a:lnTo>
                  <a:pt x="1138656" y="35560"/>
                </a:lnTo>
                <a:lnTo>
                  <a:pt x="1140637" y="38100"/>
                </a:lnTo>
                <a:lnTo>
                  <a:pt x="1142707" y="41910"/>
                </a:lnTo>
                <a:lnTo>
                  <a:pt x="1144485" y="45720"/>
                </a:lnTo>
                <a:lnTo>
                  <a:pt x="1134224" y="45720"/>
                </a:lnTo>
                <a:lnTo>
                  <a:pt x="1134338" y="46989"/>
                </a:lnTo>
                <a:close/>
              </a:path>
              <a:path w="1152525" h="466089">
                <a:moveTo>
                  <a:pt x="17983" y="46989"/>
                </a:moveTo>
                <a:lnTo>
                  <a:pt x="18097" y="45720"/>
                </a:lnTo>
                <a:lnTo>
                  <a:pt x="18597" y="45720"/>
                </a:lnTo>
                <a:lnTo>
                  <a:pt x="17983" y="46989"/>
                </a:lnTo>
                <a:close/>
              </a:path>
              <a:path w="1152525" h="466089">
                <a:moveTo>
                  <a:pt x="1139723" y="59689"/>
                </a:moveTo>
                <a:lnTo>
                  <a:pt x="1138529" y="55879"/>
                </a:lnTo>
                <a:lnTo>
                  <a:pt x="1137246" y="52070"/>
                </a:lnTo>
                <a:lnTo>
                  <a:pt x="1135811" y="49529"/>
                </a:lnTo>
                <a:lnTo>
                  <a:pt x="1134224" y="45720"/>
                </a:lnTo>
                <a:lnTo>
                  <a:pt x="1144485" y="45720"/>
                </a:lnTo>
                <a:lnTo>
                  <a:pt x="1146098" y="49529"/>
                </a:lnTo>
                <a:lnTo>
                  <a:pt x="1147546" y="52070"/>
                </a:lnTo>
                <a:lnTo>
                  <a:pt x="1148816" y="55879"/>
                </a:lnTo>
                <a:lnTo>
                  <a:pt x="1149544" y="58420"/>
                </a:lnTo>
                <a:lnTo>
                  <a:pt x="1139659" y="58420"/>
                </a:lnTo>
                <a:lnTo>
                  <a:pt x="1139723" y="59689"/>
                </a:lnTo>
                <a:close/>
              </a:path>
              <a:path w="1152525" h="466089">
                <a:moveTo>
                  <a:pt x="12598" y="59689"/>
                </a:moveTo>
                <a:lnTo>
                  <a:pt x="12661" y="58420"/>
                </a:lnTo>
                <a:lnTo>
                  <a:pt x="12996" y="58420"/>
                </a:lnTo>
                <a:lnTo>
                  <a:pt x="12598" y="59689"/>
                </a:lnTo>
                <a:close/>
              </a:path>
              <a:path w="1152525" h="466089">
                <a:moveTo>
                  <a:pt x="1142542" y="73660"/>
                </a:moveTo>
                <a:lnTo>
                  <a:pt x="1142060" y="69850"/>
                </a:lnTo>
                <a:lnTo>
                  <a:pt x="1141425" y="66039"/>
                </a:lnTo>
                <a:lnTo>
                  <a:pt x="1140625" y="62229"/>
                </a:lnTo>
                <a:lnTo>
                  <a:pt x="1139659" y="58420"/>
                </a:lnTo>
                <a:lnTo>
                  <a:pt x="1149544" y="58420"/>
                </a:lnTo>
                <a:lnTo>
                  <a:pt x="1149908" y="59689"/>
                </a:lnTo>
                <a:lnTo>
                  <a:pt x="1150797" y="64770"/>
                </a:lnTo>
                <a:lnTo>
                  <a:pt x="1151509" y="68579"/>
                </a:lnTo>
                <a:lnTo>
                  <a:pt x="1152016" y="72389"/>
                </a:lnTo>
                <a:lnTo>
                  <a:pt x="1142517" y="72389"/>
                </a:lnTo>
                <a:lnTo>
                  <a:pt x="1142542" y="73660"/>
                </a:lnTo>
                <a:close/>
              </a:path>
              <a:path w="1152525" h="466089">
                <a:moveTo>
                  <a:pt x="9779" y="73660"/>
                </a:moveTo>
                <a:lnTo>
                  <a:pt x="9804" y="72389"/>
                </a:lnTo>
                <a:lnTo>
                  <a:pt x="9939" y="72389"/>
                </a:lnTo>
                <a:lnTo>
                  <a:pt x="9779" y="73660"/>
                </a:lnTo>
                <a:close/>
              </a:path>
              <a:path w="1152525" h="466089">
                <a:moveTo>
                  <a:pt x="1108208" y="457200"/>
                </a:moveTo>
                <a:lnTo>
                  <a:pt x="1071333" y="457200"/>
                </a:lnTo>
                <a:lnTo>
                  <a:pt x="1075258" y="455929"/>
                </a:lnTo>
                <a:lnTo>
                  <a:pt x="1082230" y="455929"/>
                </a:lnTo>
                <a:lnTo>
                  <a:pt x="1085977" y="454660"/>
                </a:lnTo>
                <a:lnTo>
                  <a:pt x="1089202" y="454660"/>
                </a:lnTo>
                <a:lnTo>
                  <a:pt x="1092822" y="453389"/>
                </a:lnTo>
                <a:lnTo>
                  <a:pt x="1092593" y="453389"/>
                </a:lnTo>
                <a:lnTo>
                  <a:pt x="1096137" y="452120"/>
                </a:lnTo>
                <a:lnTo>
                  <a:pt x="1095908" y="452120"/>
                </a:lnTo>
                <a:lnTo>
                  <a:pt x="1099375" y="450850"/>
                </a:lnTo>
                <a:lnTo>
                  <a:pt x="1099159" y="450850"/>
                </a:lnTo>
                <a:lnTo>
                  <a:pt x="1102537" y="449579"/>
                </a:lnTo>
                <a:lnTo>
                  <a:pt x="1102321" y="449579"/>
                </a:lnTo>
                <a:lnTo>
                  <a:pt x="1105611" y="448310"/>
                </a:lnTo>
                <a:lnTo>
                  <a:pt x="1105408" y="448310"/>
                </a:lnTo>
                <a:lnTo>
                  <a:pt x="1108595" y="445770"/>
                </a:lnTo>
                <a:lnTo>
                  <a:pt x="1108405" y="445770"/>
                </a:lnTo>
                <a:lnTo>
                  <a:pt x="1111491" y="444500"/>
                </a:lnTo>
                <a:lnTo>
                  <a:pt x="1111300" y="444500"/>
                </a:lnTo>
                <a:lnTo>
                  <a:pt x="1114285" y="441960"/>
                </a:lnTo>
                <a:lnTo>
                  <a:pt x="1114107" y="441960"/>
                </a:lnTo>
                <a:lnTo>
                  <a:pt x="1116990" y="440689"/>
                </a:lnTo>
                <a:lnTo>
                  <a:pt x="1116812" y="440689"/>
                </a:lnTo>
                <a:lnTo>
                  <a:pt x="1119581" y="438150"/>
                </a:lnTo>
                <a:lnTo>
                  <a:pt x="1119403" y="438150"/>
                </a:lnTo>
                <a:lnTo>
                  <a:pt x="1122057" y="435610"/>
                </a:lnTo>
                <a:lnTo>
                  <a:pt x="1121892" y="435610"/>
                </a:lnTo>
                <a:lnTo>
                  <a:pt x="1124419" y="433070"/>
                </a:lnTo>
                <a:lnTo>
                  <a:pt x="1124267" y="433070"/>
                </a:lnTo>
                <a:lnTo>
                  <a:pt x="1126655" y="430529"/>
                </a:lnTo>
                <a:lnTo>
                  <a:pt x="1126515" y="430529"/>
                </a:lnTo>
                <a:lnTo>
                  <a:pt x="1128776" y="427989"/>
                </a:lnTo>
                <a:lnTo>
                  <a:pt x="1128636" y="427989"/>
                </a:lnTo>
                <a:lnTo>
                  <a:pt x="1130769" y="425450"/>
                </a:lnTo>
                <a:lnTo>
                  <a:pt x="1132624" y="421639"/>
                </a:lnTo>
                <a:lnTo>
                  <a:pt x="1134338" y="419100"/>
                </a:lnTo>
                <a:lnTo>
                  <a:pt x="1135913" y="416560"/>
                </a:lnTo>
                <a:lnTo>
                  <a:pt x="1137335" y="412750"/>
                </a:lnTo>
                <a:lnTo>
                  <a:pt x="1138605" y="410210"/>
                </a:lnTo>
                <a:lnTo>
                  <a:pt x="1139723" y="406400"/>
                </a:lnTo>
                <a:lnTo>
                  <a:pt x="1140675" y="402589"/>
                </a:lnTo>
                <a:lnTo>
                  <a:pt x="1141476" y="400050"/>
                </a:lnTo>
                <a:lnTo>
                  <a:pt x="1142098" y="396239"/>
                </a:lnTo>
                <a:lnTo>
                  <a:pt x="1142542" y="392429"/>
                </a:lnTo>
                <a:lnTo>
                  <a:pt x="1142809" y="388620"/>
                </a:lnTo>
                <a:lnTo>
                  <a:pt x="1142796" y="76200"/>
                </a:lnTo>
                <a:lnTo>
                  <a:pt x="1142517" y="72389"/>
                </a:lnTo>
                <a:lnTo>
                  <a:pt x="1152016" y="72389"/>
                </a:lnTo>
                <a:lnTo>
                  <a:pt x="1152321" y="76200"/>
                </a:lnTo>
                <a:lnTo>
                  <a:pt x="1152309" y="389889"/>
                </a:lnTo>
                <a:lnTo>
                  <a:pt x="1140637" y="426720"/>
                </a:lnTo>
                <a:lnTo>
                  <a:pt x="1138529" y="430529"/>
                </a:lnTo>
                <a:lnTo>
                  <a:pt x="1136268" y="433070"/>
                </a:lnTo>
                <a:lnTo>
                  <a:pt x="1133856" y="436879"/>
                </a:lnTo>
                <a:lnTo>
                  <a:pt x="1131315" y="439420"/>
                </a:lnTo>
                <a:lnTo>
                  <a:pt x="1128623" y="441960"/>
                </a:lnTo>
                <a:lnTo>
                  <a:pt x="1125816" y="445770"/>
                </a:lnTo>
                <a:lnTo>
                  <a:pt x="1122870" y="448310"/>
                </a:lnTo>
                <a:lnTo>
                  <a:pt x="1119809" y="449579"/>
                </a:lnTo>
                <a:lnTo>
                  <a:pt x="1116634" y="452120"/>
                </a:lnTo>
                <a:lnTo>
                  <a:pt x="1113548" y="454660"/>
                </a:lnTo>
                <a:lnTo>
                  <a:pt x="1109954" y="455929"/>
                </a:lnTo>
                <a:lnTo>
                  <a:pt x="1108208" y="457200"/>
                </a:lnTo>
                <a:close/>
              </a:path>
              <a:path w="1152525" h="466089">
                <a:moveTo>
                  <a:pt x="1079614" y="466089"/>
                </a:moveTo>
                <a:lnTo>
                  <a:pt x="72466" y="466089"/>
                </a:lnTo>
                <a:lnTo>
                  <a:pt x="68414" y="464820"/>
                </a:lnTo>
                <a:lnTo>
                  <a:pt x="1083665" y="464820"/>
                </a:lnTo>
                <a:lnTo>
                  <a:pt x="1079614" y="466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63229" y="5278845"/>
            <a:ext cx="40900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  <a:tabLst>
                <a:tab pos="3364865" algn="l"/>
              </a:tabLst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产品加工	</a:t>
            </a: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产品运输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532915" y="5176837"/>
            <a:ext cx="1152525" cy="466090"/>
          </a:xfrm>
          <a:custGeom>
            <a:avLst/>
            <a:gdLst/>
            <a:ahLst/>
            <a:cxnLst/>
            <a:rect l="l" t="t" r="r" b="b"/>
            <a:pathLst>
              <a:path w="1152525" h="466089">
                <a:moveTo>
                  <a:pt x="1091806" y="2539"/>
                </a:moveTo>
                <a:lnTo>
                  <a:pt x="60515" y="2539"/>
                </a:lnTo>
                <a:lnTo>
                  <a:pt x="64668" y="1270"/>
                </a:lnTo>
                <a:lnTo>
                  <a:pt x="68656" y="0"/>
                </a:lnTo>
                <a:lnTo>
                  <a:pt x="1083906" y="0"/>
                </a:lnTo>
                <a:lnTo>
                  <a:pt x="1091806" y="2539"/>
                </a:lnTo>
                <a:close/>
              </a:path>
              <a:path w="1152525" h="466089">
                <a:moveTo>
                  <a:pt x="1087653" y="464820"/>
                </a:moveTo>
                <a:lnTo>
                  <a:pt x="64439" y="464820"/>
                </a:lnTo>
                <a:lnTo>
                  <a:pt x="60515" y="463550"/>
                </a:lnTo>
                <a:lnTo>
                  <a:pt x="56896" y="462279"/>
                </a:lnTo>
                <a:lnTo>
                  <a:pt x="52908" y="461010"/>
                </a:lnTo>
                <a:lnTo>
                  <a:pt x="45656" y="458470"/>
                </a:lnTo>
                <a:lnTo>
                  <a:pt x="42163" y="455929"/>
                </a:lnTo>
                <a:lnTo>
                  <a:pt x="38773" y="454660"/>
                </a:lnTo>
                <a:lnTo>
                  <a:pt x="15913" y="433070"/>
                </a:lnTo>
                <a:lnTo>
                  <a:pt x="13665" y="430529"/>
                </a:lnTo>
                <a:lnTo>
                  <a:pt x="11683" y="426720"/>
                </a:lnTo>
                <a:lnTo>
                  <a:pt x="9613" y="424179"/>
                </a:lnTo>
                <a:lnTo>
                  <a:pt x="7835" y="420370"/>
                </a:lnTo>
                <a:lnTo>
                  <a:pt x="0" y="76200"/>
                </a:lnTo>
                <a:lnTo>
                  <a:pt x="330" y="72389"/>
                </a:lnTo>
                <a:lnTo>
                  <a:pt x="7937" y="45720"/>
                </a:lnTo>
                <a:lnTo>
                  <a:pt x="9728" y="41910"/>
                </a:lnTo>
                <a:lnTo>
                  <a:pt x="11683" y="38100"/>
                </a:lnTo>
                <a:lnTo>
                  <a:pt x="13792" y="35560"/>
                </a:lnTo>
                <a:lnTo>
                  <a:pt x="16052" y="31750"/>
                </a:lnTo>
                <a:lnTo>
                  <a:pt x="18465" y="29210"/>
                </a:lnTo>
                <a:lnTo>
                  <a:pt x="21005" y="25400"/>
                </a:lnTo>
                <a:lnTo>
                  <a:pt x="23698" y="22860"/>
                </a:lnTo>
                <a:lnTo>
                  <a:pt x="38773" y="11429"/>
                </a:lnTo>
                <a:lnTo>
                  <a:pt x="42367" y="8889"/>
                </a:lnTo>
                <a:lnTo>
                  <a:pt x="45859" y="7620"/>
                </a:lnTo>
                <a:lnTo>
                  <a:pt x="49453" y="5079"/>
                </a:lnTo>
                <a:lnTo>
                  <a:pt x="52908" y="3810"/>
                </a:lnTo>
                <a:lnTo>
                  <a:pt x="56896" y="2539"/>
                </a:lnTo>
                <a:lnTo>
                  <a:pt x="1095425" y="2539"/>
                </a:lnTo>
                <a:lnTo>
                  <a:pt x="1099413" y="3810"/>
                </a:lnTo>
                <a:lnTo>
                  <a:pt x="1103083" y="6350"/>
                </a:lnTo>
                <a:lnTo>
                  <a:pt x="1110157" y="8889"/>
                </a:lnTo>
                <a:lnTo>
                  <a:pt x="73672" y="8889"/>
                </a:lnTo>
                <a:lnTo>
                  <a:pt x="69862" y="10160"/>
                </a:lnTo>
                <a:lnTo>
                  <a:pt x="66573" y="10160"/>
                </a:lnTo>
                <a:lnTo>
                  <a:pt x="62890" y="11429"/>
                </a:lnTo>
                <a:lnTo>
                  <a:pt x="63118" y="11429"/>
                </a:lnTo>
                <a:lnTo>
                  <a:pt x="59499" y="12700"/>
                </a:lnTo>
                <a:lnTo>
                  <a:pt x="56413" y="12700"/>
                </a:lnTo>
                <a:lnTo>
                  <a:pt x="52946" y="13970"/>
                </a:lnTo>
                <a:lnTo>
                  <a:pt x="53162" y="13970"/>
                </a:lnTo>
                <a:lnTo>
                  <a:pt x="49783" y="16510"/>
                </a:lnTo>
                <a:lnTo>
                  <a:pt x="49999" y="16510"/>
                </a:lnTo>
                <a:lnTo>
                  <a:pt x="46710" y="17779"/>
                </a:lnTo>
                <a:lnTo>
                  <a:pt x="46913" y="17779"/>
                </a:lnTo>
                <a:lnTo>
                  <a:pt x="43726" y="19050"/>
                </a:lnTo>
                <a:lnTo>
                  <a:pt x="43916" y="19050"/>
                </a:lnTo>
                <a:lnTo>
                  <a:pt x="40830" y="21589"/>
                </a:lnTo>
                <a:lnTo>
                  <a:pt x="41021" y="21589"/>
                </a:lnTo>
                <a:lnTo>
                  <a:pt x="38036" y="22860"/>
                </a:lnTo>
                <a:lnTo>
                  <a:pt x="38214" y="22860"/>
                </a:lnTo>
                <a:lnTo>
                  <a:pt x="35331" y="25400"/>
                </a:lnTo>
                <a:lnTo>
                  <a:pt x="35509" y="25400"/>
                </a:lnTo>
                <a:lnTo>
                  <a:pt x="32740" y="27939"/>
                </a:lnTo>
                <a:lnTo>
                  <a:pt x="32918" y="27939"/>
                </a:lnTo>
                <a:lnTo>
                  <a:pt x="31591" y="29210"/>
                </a:lnTo>
                <a:lnTo>
                  <a:pt x="30429" y="29210"/>
                </a:lnTo>
                <a:lnTo>
                  <a:pt x="28744" y="31750"/>
                </a:lnTo>
                <a:lnTo>
                  <a:pt x="28054" y="31750"/>
                </a:lnTo>
                <a:lnTo>
                  <a:pt x="26462" y="34289"/>
                </a:lnTo>
                <a:lnTo>
                  <a:pt x="25806" y="34289"/>
                </a:lnTo>
                <a:lnTo>
                  <a:pt x="23545" y="38100"/>
                </a:lnTo>
                <a:lnTo>
                  <a:pt x="23685" y="38100"/>
                </a:lnTo>
                <a:lnTo>
                  <a:pt x="21551" y="40639"/>
                </a:lnTo>
                <a:lnTo>
                  <a:pt x="19697" y="43179"/>
                </a:lnTo>
                <a:lnTo>
                  <a:pt x="18597" y="45720"/>
                </a:lnTo>
                <a:lnTo>
                  <a:pt x="18097" y="45720"/>
                </a:lnTo>
                <a:lnTo>
                  <a:pt x="16408" y="49529"/>
                </a:lnTo>
                <a:lnTo>
                  <a:pt x="14985" y="52070"/>
                </a:lnTo>
                <a:lnTo>
                  <a:pt x="13715" y="55879"/>
                </a:lnTo>
                <a:lnTo>
                  <a:pt x="12996" y="58420"/>
                </a:lnTo>
                <a:lnTo>
                  <a:pt x="12661" y="58420"/>
                </a:lnTo>
                <a:lnTo>
                  <a:pt x="11645" y="62229"/>
                </a:lnTo>
                <a:lnTo>
                  <a:pt x="10845" y="66039"/>
                </a:lnTo>
                <a:lnTo>
                  <a:pt x="10223" y="69850"/>
                </a:lnTo>
                <a:lnTo>
                  <a:pt x="9939" y="72389"/>
                </a:lnTo>
                <a:lnTo>
                  <a:pt x="9804" y="72389"/>
                </a:lnTo>
                <a:lnTo>
                  <a:pt x="9512" y="76200"/>
                </a:lnTo>
                <a:lnTo>
                  <a:pt x="9512" y="388620"/>
                </a:lnTo>
                <a:lnTo>
                  <a:pt x="9804" y="392429"/>
                </a:lnTo>
                <a:lnTo>
                  <a:pt x="10261" y="396239"/>
                </a:lnTo>
                <a:lnTo>
                  <a:pt x="10896" y="400050"/>
                </a:lnTo>
                <a:lnTo>
                  <a:pt x="11696" y="402589"/>
                </a:lnTo>
                <a:lnTo>
                  <a:pt x="12661" y="406400"/>
                </a:lnTo>
                <a:lnTo>
                  <a:pt x="13792" y="410210"/>
                </a:lnTo>
                <a:lnTo>
                  <a:pt x="15074" y="412750"/>
                </a:lnTo>
                <a:lnTo>
                  <a:pt x="16509" y="416560"/>
                </a:lnTo>
                <a:lnTo>
                  <a:pt x="18097" y="419100"/>
                </a:lnTo>
                <a:lnTo>
                  <a:pt x="19824" y="421639"/>
                </a:lnTo>
                <a:lnTo>
                  <a:pt x="21678" y="425450"/>
                </a:lnTo>
                <a:lnTo>
                  <a:pt x="23685" y="427989"/>
                </a:lnTo>
                <a:lnTo>
                  <a:pt x="23545" y="427989"/>
                </a:lnTo>
                <a:lnTo>
                  <a:pt x="25806" y="430529"/>
                </a:lnTo>
                <a:lnTo>
                  <a:pt x="25666" y="430529"/>
                </a:lnTo>
                <a:lnTo>
                  <a:pt x="28054" y="433070"/>
                </a:lnTo>
                <a:lnTo>
                  <a:pt x="27901" y="433070"/>
                </a:lnTo>
                <a:lnTo>
                  <a:pt x="30429" y="435610"/>
                </a:lnTo>
                <a:lnTo>
                  <a:pt x="30264" y="435610"/>
                </a:lnTo>
                <a:lnTo>
                  <a:pt x="32918" y="438150"/>
                </a:lnTo>
                <a:lnTo>
                  <a:pt x="32740" y="438150"/>
                </a:lnTo>
                <a:lnTo>
                  <a:pt x="35509" y="440689"/>
                </a:lnTo>
                <a:lnTo>
                  <a:pt x="35331" y="440689"/>
                </a:lnTo>
                <a:lnTo>
                  <a:pt x="38214" y="441960"/>
                </a:lnTo>
                <a:lnTo>
                  <a:pt x="38036" y="441960"/>
                </a:lnTo>
                <a:lnTo>
                  <a:pt x="41021" y="444500"/>
                </a:lnTo>
                <a:lnTo>
                  <a:pt x="40830" y="444500"/>
                </a:lnTo>
                <a:lnTo>
                  <a:pt x="43916" y="445770"/>
                </a:lnTo>
                <a:lnTo>
                  <a:pt x="43726" y="445770"/>
                </a:lnTo>
                <a:lnTo>
                  <a:pt x="46913" y="448310"/>
                </a:lnTo>
                <a:lnTo>
                  <a:pt x="46710" y="448310"/>
                </a:lnTo>
                <a:lnTo>
                  <a:pt x="49999" y="449579"/>
                </a:lnTo>
                <a:lnTo>
                  <a:pt x="49783" y="449579"/>
                </a:lnTo>
                <a:lnTo>
                  <a:pt x="53162" y="450850"/>
                </a:lnTo>
                <a:lnTo>
                  <a:pt x="52946" y="450850"/>
                </a:lnTo>
                <a:lnTo>
                  <a:pt x="56413" y="452120"/>
                </a:lnTo>
                <a:lnTo>
                  <a:pt x="56184" y="452120"/>
                </a:lnTo>
                <a:lnTo>
                  <a:pt x="59728" y="453389"/>
                </a:lnTo>
                <a:lnTo>
                  <a:pt x="59499" y="453389"/>
                </a:lnTo>
                <a:lnTo>
                  <a:pt x="63118" y="454660"/>
                </a:lnTo>
                <a:lnTo>
                  <a:pt x="66344" y="454660"/>
                </a:lnTo>
                <a:lnTo>
                  <a:pt x="70091" y="455929"/>
                </a:lnTo>
                <a:lnTo>
                  <a:pt x="77063" y="455929"/>
                </a:lnTo>
                <a:lnTo>
                  <a:pt x="80987" y="457200"/>
                </a:lnTo>
                <a:lnTo>
                  <a:pt x="1108208" y="457200"/>
                </a:lnTo>
                <a:lnTo>
                  <a:pt x="1106462" y="458470"/>
                </a:lnTo>
                <a:lnTo>
                  <a:pt x="1102867" y="459739"/>
                </a:lnTo>
                <a:lnTo>
                  <a:pt x="1099413" y="461010"/>
                </a:lnTo>
                <a:lnTo>
                  <a:pt x="1095425" y="462279"/>
                </a:lnTo>
                <a:lnTo>
                  <a:pt x="1091806" y="463550"/>
                </a:lnTo>
                <a:lnTo>
                  <a:pt x="1087653" y="464820"/>
                </a:lnTo>
                <a:close/>
              </a:path>
              <a:path w="1152525" h="466089">
                <a:moveTo>
                  <a:pt x="1122057" y="30479"/>
                </a:moveTo>
                <a:lnTo>
                  <a:pt x="1119403" y="27939"/>
                </a:lnTo>
                <a:lnTo>
                  <a:pt x="1119581" y="27939"/>
                </a:lnTo>
                <a:lnTo>
                  <a:pt x="1116812" y="25400"/>
                </a:lnTo>
                <a:lnTo>
                  <a:pt x="1116990" y="25400"/>
                </a:lnTo>
                <a:lnTo>
                  <a:pt x="1114107" y="22860"/>
                </a:lnTo>
                <a:lnTo>
                  <a:pt x="1114285" y="22860"/>
                </a:lnTo>
                <a:lnTo>
                  <a:pt x="1111300" y="21589"/>
                </a:lnTo>
                <a:lnTo>
                  <a:pt x="1111491" y="21589"/>
                </a:lnTo>
                <a:lnTo>
                  <a:pt x="1108405" y="19050"/>
                </a:lnTo>
                <a:lnTo>
                  <a:pt x="1108595" y="19050"/>
                </a:lnTo>
                <a:lnTo>
                  <a:pt x="1105407" y="17779"/>
                </a:lnTo>
                <a:lnTo>
                  <a:pt x="1105611" y="17779"/>
                </a:lnTo>
                <a:lnTo>
                  <a:pt x="1102321" y="16510"/>
                </a:lnTo>
                <a:lnTo>
                  <a:pt x="1102537" y="16510"/>
                </a:lnTo>
                <a:lnTo>
                  <a:pt x="1099159" y="13970"/>
                </a:lnTo>
                <a:lnTo>
                  <a:pt x="1099375" y="13970"/>
                </a:lnTo>
                <a:lnTo>
                  <a:pt x="1095908" y="12700"/>
                </a:lnTo>
                <a:lnTo>
                  <a:pt x="1092822" y="12700"/>
                </a:lnTo>
                <a:lnTo>
                  <a:pt x="1089202" y="11429"/>
                </a:lnTo>
                <a:lnTo>
                  <a:pt x="1089431" y="11429"/>
                </a:lnTo>
                <a:lnTo>
                  <a:pt x="1085748" y="10160"/>
                </a:lnTo>
                <a:lnTo>
                  <a:pt x="1082459" y="10160"/>
                </a:lnTo>
                <a:lnTo>
                  <a:pt x="1078649" y="8889"/>
                </a:lnTo>
                <a:lnTo>
                  <a:pt x="1110157" y="8889"/>
                </a:lnTo>
                <a:lnTo>
                  <a:pt x="1113548" y="11429"/>
                </a:lnTo>
                <a:lnTo>
                  <a:pt x="1116825" y="12700"/>
                </a:lnTo>
                <a:lnTo>
                  <a:pt x="1134008" y="29210"/>
                </a:lnTo>
                <a:lnTo>
                  <a:pt x="1121892" y="29210"/>
                </a:lnTo>
                <a:lnTo>
                  <a:pt x="1122057" y="30479"/>
                </a:lnTo>
                <a:close/>
              </a:path>
              <a:path w="1152525" h="466089">
                <a:moveTo>
                  <a:pt x="30264" y="30479"/>
                </a:moveTo>
                <a:lnTo>
                  <a:pt x="30429" y="29210"/>
                </a:lnTo>
                <a:lnTo>
                  <a:pt x="31591" y="29210"/>
                </a:lnTo>
                <a:lnTo>
                  <a:pt x="30264" y="30479"/>
                </a:lnTo>
                <a:close/>
              </a:path>
              <a:path w="1152525" h="466089">
                <a:moveTo>
                  <a:pt x="1124419" y="33020"/>
                </a:moveTo>
                <a:lnTo>
                  <a:pt x="1121892" y="29210"/>
                </a:lnTo>
                <a:lnTo>
                  <a:pt x="1134008" y="29210"/>
                </a:lnTo>
                <a:lnTo>
                  <a:pt x="1136408" y="31750"/>
                </a:lnTo>
                <a:lnTo>
                  <a:pt x="1124267" y="31750"/>
                </a:lnTo>
                <a:lnTo>
                  <a:pt x="1124419" y="33020"/>
                </a:lnTo>
                <a:close/>
              </a:path>
              <a:path w="1152525" h="466089">
                <a:moveTo>
                  <a:pt x="27901" y="33020"/>
                </a:moveTo>
                <a:lnTo>
                  <a:pt x="28054" y="31750"/>
                </a:lnTo>
                <a:lnTo>
                  <a:pt x="28744" y="31750"/>
                </a:lnTo>
                <a:lnTo>
                  <a:pt x="27901" y="33020"/>
                </a:lnTo>
                <a:close/>
              </a:path>
              <a:path w="1152525" h="466089">
                <a:moveTo>
                  <a:pt x="1126655" y="35560"/>
                </a:moveTo>
                <a:lnTo>
                  <a:pt x="1124267" y="31750"/>
                </a:lnTo>
                <a:lnTo>
                  <a:pt x="1136408" y="31750"/>
                </a:lnTo>
                <a:lnTo>
                  <a:pt x="1137907" y="34289"/>
                </a:lnTo>
                <a:lnTo>
                  <a:pt x="1126515" y="34289"/>
                </a:lnTo>
                <a:lnTo>
                  <a:pt x="1126655" y="35560"/>
                </a:lnTo>
                <a:close/>
              </a:path>
              <a:path w="1152525" h="466089">
                <a:moveTo>
                  <a:pt x="25666" y="35560"/>
                </a:moveTo>
                <a:lnTo>
                  <a:pt x="25806" y="34289"/>
                </a:lnTo>
                <a:lnTo>
                  <a:pt x="26462" y="34289"/>
                </a:lnTo>
                <a:lnTo>
                  <a:pt x="25666" y="35560"/>
                </a:lnTo>
                <a:close/>
              </a:path>
              <a:path w="1152525" h="466089">
                <a:moveTo>
                  <a:pt x="1134338" y="46989"/>
                </a:moveTo>
                <a:lnTo>
                  <a:pt x="1132497" y="43179"/>
                </a:lnTo>
                <a:lnTo>
                  <a:pt x="1130642" y="40639"/>
                </a:lnTo>
                <a:lnTo>
                  <a:pt x="1128636" y="38100"/>
                </a:lnTo>
                <a:lnTo>
                  <a:pt x="1128776" y="38100"/>
                </a:lnTo>
                <a:lnTo>
                  <a:pt x="1126515" y="34289"/>
                </a:lnTo>
                <a:lnTo>
                  <a:pt x="1137907" y="34289"/>
                </a:lnTo>
                <a:lnTo>
                  <a:pt x="1138656" y="35560"/>
                </a:lnTo>
                <a:lnTo>
                  <a:pt x="1140637" y="38100"/>
                </a:lnTo>
                <a:lnTo>
                  <a:pt x="1142707" y="41910"/>
                </a:lnTo>
                <a:lnTo>
                  <a:pt x="1144485" y="45720"/>
                </a:lnTo>
                <a:lnTo>
                  <a:pt x="1134224" y="45720"/>
                </a:lnTo>
                <a:lnTo>
                  <a:pt x="1134338" y="46989"/>
                </a:lnTo>
                <a:close/>
              </a:path>
              <a:path w="1152525" h="466089">
                <a:moveTo>
                  <a:pt x="17983" y="46989"/>
                </a:moveTo>
                <a:lnTo>
                  <a:pt x="18097" y="45720"/>
                </a:lnTo>
                <a:lnTo>
                  <a:pt x="18597" y="45720"/>
                </a:lnTo>
                <a:lnTo>
                  <a:pt x="17983" y="46989"/>
                </a:lnTo>
                <a:close/>
              </a:path>
              <a:path w="1152525" h="466089">
                <a:moveTo>
                  <a:pt x="1139723" y="59689"/>
                </a:moveTo>
                <a:lnTo>
                  <a:pt x="1138529" y="55879"/>
                </a:lnTo>
                <a:lnTo>
                  <a:pt x="1137246" y="52070"/>
                </a:lnTo>
                <a:lnTo>
                  <a:pt x="1135811" y="49529"/>
                </a:lnTo>
                <a:lnTo>
                  <a:pt x="1134224" y="45720"/>
                </a:lnTo>
                <a:lnTo>
                  <a:pt x="1144485" y="45720"/>
                </a:lnTo>
                <a:lnTo>
                  <a:pt x="1146098" y="49529"/>
                </a:lnTo>
                <a:lnTo>
                  <a:pt x="1147546" y="52070"/>
                </a:lnTo>
                <a:lnTo>
                  <a:pt x="1148816" y="55879"/>
                </a:lnTo>
                <a:lnTo>
                  <a:pt x="1149544" y="58420"/>
                </a:lnTo>
                <a:lnTo>
                  <a:pt x="1139659" y="58420"/>
                </a:lnTo>
                <a:lnTo>
                  <a:pt x="1139723" y="59689"/>
                </a:lnTo>
                <a:close/>
              </a:path>
              <a:path w="1152525" h="466089">
                <a:moveTo>
                  <a:pt x="12598" y="59689"/>
                </a:moveTo>
                <a:lnTo>
                  <a:pt x="12661" y="58420"/>
                </a:lnTo>
                <a:lnTo>
                  <a:pt x="12996" y="58420"/>
                </a:lnTo>
                <a:lnTo>
                  <a:pt x="12598" y="59689"/>
                </a:lnTo>
                <a:close/>
              </a:path>
              <a:path w="1152525" h="466089">
                <a:moveTo>
                  <a:pt x="1142542" y="73660"/>
                </a:moveTo>
                <a:lnTo>
                  <a:pt x="1142060" y="69850"/>
                </a:lnTo>
                <a:lnTo>
                  <a:pt x="1141425" y="66039"/>
                </a:lnTo>
                <a:lnTo>
                  <a:pt x="1140625" y="62229"/>
                </a:lnTo>
                <a:lnTo>
                  <a:pt x="1139659" y="58420"/>
                </a:lnTo>
                <a:lnTo>
                  <a:pt x="1149544" y="58420"/>
                </a:lnTo>
                <a:lnTo>
                  <a:pt x="1149908" y="59689"/>
                </a:lnTo>
                <a:lnTo>
                  <a:pt x="1150797" y="64770"/>
                </a:lnTo>
                <a:lnTo>
                  <a:pt x="1151508" y="68579"/>
                </a:lnTo>
                <a:lnTo>
                  <a:pt x="1152016" y="72389"/>
                </a:lnTo>
                <a:lnTo>
                  <a:pt x="1142517" y="72389"/>
                </a:lnTo>
                <a:lnTo>
                  <a:pt x="1142542" y="73660"/>
                </a:lnTo>
                <a:close/>
              </a:path>
              <a:path w="1152525" h="466089">
                <a:moveTo>
                  <a:pt x="9778" y="73660"/>
                </a:moveTo>
                <a:lnTo>
                  <a:pt x="9804" y="72389"/>
                </a:lnTo>
                <a:lnTo>
                  <a:pt x="9939" y="72389"/>
                </a:lnTo>
                <a:lnTo>
                  <a:pt x="9778" y="73660"/>
                </a:lnTo>
                <a:close/>
              </a:path>
              <a:path w="1152525" h="466089">
                <a:moveTo>
                  <a:pt x="1108208" y="457200"/>
                </a:moveTo>
                <a:lnTo>
                  <a:pt x="1071333" y="457200"/>
                </a:lnTo>
                <a:lnTo>
                  <a:pt x="1075258" y="455929"/>
                </a:lnTo>
                <a:lnTo>
                  <a:pt x="1082230" y="455929"/>
                </a:lnTo>
                <a:lnTo>
                  <a:pt x="1085977" y="454660"/>
                </a:lnTo>
                <a:lnTo>
                  <a:pt x="1089202" y="454660"/>
                </a:lnTo>
                <a:lnTo>
                  <a:pt x="1092822" y="453389"/>
                </a:lnTo>
                <a:lnTo>
                  <a:pt x="1092593" y="453389"/>
                </a:lnTo>
                <a:lnTo>
                  <a:pt x="1096136" y="452120"/>
                </a:lnTo>
                <a:lnTo>
                  <a:pt x="1095908" y="452120"/>
                </a:lnTo>
                <a:lnTo>
                  <a:pt x="1099375" y="450850"/>
                </a:lnTo>
                <a:lnTo>
                  <a:pt x="1099159" y="450850"/>
                </a:lnTo>
                <a:lnTo>
                  <a:pt x="1102537" y="449579"/>
                </a:lnTo>
                <a:lnTo>
                  <a:pt x="1102321" y="449579"/>
                </a:lnTo>
                <a:lnTo>
                  <a:pt x="1105611" y="448310"/>
                </a:lnTo>
                <a:lnTo>
                  <a:pt x="1105407" y="448310"/>
                </a:lnTo>
                <a:lnTo>
                  <a:pt x="1108595" y="445770"/>
                </a:lnTo>
                <a:lnTo>
                  <a:pt x="1108405" y="445770"/>
                </a:lnTo>
                <a:lnTo>
                  <a:pt x="1111491" y="444500"/>
                </a:lnTo>
                <a:lnTo>
                  <a:pt x="1111300" y="444500"/>
                </a:lnTo>
                <a:lnTo>
                  <a:pt x="1114285" y="441960"/>
                </a:lnTo>
                <a:lnTo>
                  <a:pt x="1114107" y="441960"/>
                </a:lnTo>
                <a:lnTo>
                  <a:pt x="1116990" y="440689"/>
                </a:lnTo>
                <a:lnTo>
                  <a:pt x="1116812" y="440689"/>
                </a:lnTo>
                <a:lnTo>
                  <a:pt x="1119581" y="438150"/>
                </a:lnTo>
                <a:lnTo>
                  <a:pt x="1119403" y="438150"/>
                </a:lnTo>
                <a:lnTo>
                  <a:pt x="1122057" y="435610"/>
                </a:lnTo>
                <a:lnTo>
                  <a:pt x="1121892" y="435610"/>
                </a:lnTo>
                <a:lnTo>
                  <a:pt x="1124419" y="433070"/>
                </a:lnTo>
                <a:lnTo>
                  <a:pt x="1124267" y="433070"/>
                </a:lnTo>
                <a:lnTo>
                  <a:pt x="1126655" y="430529"/>
                </a:lnTo>
                <a:lnTo>
                  <a:pt x="1126515" y="430529"/>
                </a:lnTo>
                <a:lnTo>
                  <a:pt x="1128776" y="427989"/>
                </a:lnTo>
                <a:lnTo>
                  <a:pt x="1128636" y="427989"/>
                </a:lnTo>
                <a:lnTo>
                  <a:pt x="1130769" y="425450"/>
                </a:lnTo>
                <a:lnTo>
                  <a:pt x="1132624" y="421639"/>
                </a:lnTo>
                <a:lnTo>
                  <a:pt x="1134338" y="419100"/>
                </a:lnTo>
                <a:lnTo>
                  <a:pt x="1135913" y="416560"/>
                </a:lnTo>
                <a:lnTo>
                  <a:pt x="1137335" y="412750"/>
                </a:lnTo>
                <a:lnTo>
                  <a:pt x="1138605" y="410210"/>
                </a:lnTo>
                <a:lnTo>
                  <a:pt x="1139723" y="406400"/>
                </a:lnTo>
                <a:lnTo>
                  <a:pt x="1140675" y="402589"/>
                </a:lnTo>
                <a:lnTo>
                  <a:pt x="1141476" y="400050"/>
                </a:lnTo>
                <a:lnTo>
                  <a:pt x="1142098" y="396239"/>
                </a:lnTo>
                <a:lnTo>
                  <a:pt x="1142542" y="392429"/>
                </a:lnTo>
                <a:lnTo>
                  <a:pt x="1142809" y="388620"/>
                </a:lnTo>
                <a:lnTo>
                  <a:pt x="1142796" y="76200"/>
                </a:lnTo>
                <a:lnTo>
                  <a:pt x="1142517" y="72389"/>
                </a:lnTo>
                <a:lnTo>
                  <a:pt x="1152016" y="72389"/>
                </a:lnTo>
                <a:lnTo>
                  <a:pt x="1152321" y="76200"/>
                </a:lnTo>
                <a:lnTo>
                  <a:pt x="1152309" y="389889"/>
                </a:lnTo>
                <a:lnTo>
                  <a:pt x="1140637" y="426720"/>
                </a:lnTo>
                <a:lnTo>
                  <a:pt x="1138529" y="430529"/>
                </a:lnTo>
                <a:lnTo>
                  <a:pt x="1136268" y="433070"/>
                </a:lnTo>
                <a:lnTo>
                  <a:pt x="1133855" y="436879"/>
                </a:lnTo>
                <a:lnTo>
                  <a:pt x="1131315" y="439420"/>
                </a:lnTo>
                <a:lnTo>
                  <a:pt x="1128623" y="441960"/>
                </a:lnTo>
                <a:lnTo>
                  <a:pt x="1125816" y="445770"/>
                </a:lnTo>
                <a:lnTo>
                  <a:pt x="1122870" y="448310"/>
                </a:lnTo>
                <a:lnTo>
                  <a:pt x="1119809" y="449579"/>
                </a:lnTo>
                <a:lnTo>
                  <a:pt x="1116634" y="452120"/>
                </a:lnTo>
                <a:lnTo>
                  <a:pt x="1113548" y="454660"/>
                </a:lnTo>
                <a:lnTo>
                  <a:pt x="1109954" y="455929"/>
                </a:lnTo>
                <a:lnTo>
                  <a:pt x="1108208" y="457200"/>
                </a:lnTo>
                <a:close/>
              </a:path>
              <a:path w="1152525" h="466089">
                <a:moveTo>
                  <a:pt x="1079614" y="466089"/>
                </a:moveTo>
                <a:lnTo>
                  <a:pt x="72466" y="466089"/>
                </a:lnTo>
                <a:lnTo>
                  <a:pt x="68414" y="464820"/>
                </a:lnTo>
                <a:lnTo>
                  <a:pt x="1083665" y="464820"/>
                </a:lnTo>
                <a:lnTo>
                  <a:pt x="1079614" y="466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40229" y="5278845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产品储藏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055877" y="4719637"/>
            <a:ext cx="7629525" cy="313690"/>
          </a:xfrm>
          <a:custGeom>
            <a:avLst/>
            <a:gdLst/>
            <a:ahLst/>
            <a:cxnLst/>
            <a:rect l="l" t="t" r="r" b="b"/>
            <a:pathLst>
              <a:path w="7629525" h="313689">
                <a:moveTo>
                  <a:pt x="7595311" y="3810"/>
                </a:moveTo>
                <a:lnTo>
                  <a:pt x="34086" y="3810"/>
                </a:lnTo>
                <a:lnTo>
                  <a:pt x="38760" y="2539"/>
                </a:lnTo>
                <a:lnTo>
                  <a:pt x="39204" y="1270"/>
                </a:lnTo>
                <a:lnTo>
                  <a:pt x="44081" y="0"/>
                </a:lnTo>
                <a:lnTo>
                  <a:pt x="7585316" y="0"/>
                </a:lnTo>
                <a:lnTo>
                  <a:pt x="7590193" y="1270"/>
                </a:lnTo>
                <a:lnTo>
                  <a:pt x="7590637" y="2539"/>
                </a:lnTo>
                <a:lnTo>
                  <a:pt x="7595311" y="3810"/>
                </a:lnTo>
                <a:close/>
              </a:path>
              <a:path w="7629525" h="313689">
                <a:moveTo>
                  <a:pt x="7600175" y="6350"/>
                </a:moveTo>
                <a:lnTo>
                  <a:pt x="29222" y="6350"/>
                </a:lnTo>
                <a:lnTo>
                  <a:pt x="33655" y="3810"/>
                </a:lnTo>
                <a:lnTo>
                  <a:pt x="7595743" y="3810"/>
                </a:lnTo>
                <a:lnTo>
                  <a:pt x="7600175" y="6350"/>
                </a:lnTo>
                <a:close/>
              </a:path>
              <a:path w="7629525" h="313689">
                <a:moveTo>
                  <a:pt x="7604772" y="8889"/>
                </a:moveTo>
                <a:lnTo>
                  <a:pt x="24625" y="8889"/>
                </a:lnTo>
                <a:lnTo>
                  <a:pt x="28816" y="6350"/>
                </a:lnTo>
                <a:lnTo>
                  <a:pt x="7600581" y="6350"/>
                </a:lnTo>
                <a:lnTo>
                  <a:pt x="7604772" y="8889"/>
                </a:lnTo>
                <a:close/>
              </a:path>
              <a:path w="7629525" h="313689">
                <a:moveTo>
                  <a:pt x="14897" y="33020"/>
                </a:moveTo>
                <a:lnTo>
                  <a:pt x="4406" y="33020"/>
                </a:lnTo>
                <a:lnTo>
                  <a:pt x="6540" y="29210"/>
                </a:lnTo>
                <a:lnTo>
                  <a:pt x="6756" y="27939"/>
                </a:lnTo>
                <a:lnTo>
                  <a:pt x="9309" y="24129"/>
                </a:lnTo>
                <a:lnTo>
                  <a:pt x="9563" y="24129"/>
                </a:lnTo>
                <a:lnTo>
                  <a:pt x="12484" y="20320"/>
                </a:lnTo>
                <a:lnTo>
                  <a:pt x="12776" y="19050"/>
                </a:lnTo>
                <a:lnTo>
                  <a:pt x="16052" y="15239"/>
                </a:lnTo>
                <a:lnTo>
                  <a:pt x="16370" y="15239"/>
                </a:lnTo>
                <a:lnTo>
                  <a:pt x="19977" y="12700"/>
                </a:lnTo>
                <a:lnTo>
                  <a:pt x="20332" y="11429"/>
                </a:lnTo>
                <a:lnTo>
                  <a:pt x="24244" y="8889"/>
                </a:lnTo>
                <a:lnTo>
                  <a:pt x="51028" y="8889"/>
                </a:lnTo>
                <a:lnTo>
                  <a:pt x="45986" y="10160"/>
                </a:lnTo>
                <a:lnTo>
                  <a:pt x="46443" y="10160"/>
                </a:lnTo>
                <a:lnTo>
                  <a:pt x="41579" y="11429"/>
                </a:lnTo>
                <a:lnTo>
                  <a:pt x="42024" y="11429"/>
                </a:lnTo>
                <a:lnTo>
                  <a:pt x="37363" y="12700"/>
                </a:lnTo>
                <a:lnTo>
                  <a:pt x="37795" y="12700"/>
                </a:lnTo>
                <a:lnTo>
                  <a:pt x="33350" y="13970"/>
                </a:lnTo>
                <a:lnTo>
                  <a:pt x="33756" y="13970"/>
                </a:lnTo>
                <a:lnTo>
                  <a:pt x="29565" y="16510"/>
                </a:lnTo>
                <a:lnTo>
                  <a:pt x="29946" y="16510"/>
                </a:lnTo>
                <a:lnTo>
                  <a:pt x="26035" y="19050"/>
                </a:lnTo>
                <a:lnTo>
                  <a:pt x="26390" y="19050"/>
                </a:lnTo>
                <a:lnTo>
                  <a:pt x="23986" y="21589"/>
                </a:lnTo>
                <a:lnTo>
                  <a:pt x="23101" y="21589"/>
                </a:lnTo>
                <a:lnTo>
                  <a:pt x="19824" y="25400"/>
                </a:lnTo>
                <a:lnTo>
                  <a:pt x="20116" y="25400"/>
                </a:lnTo>
                <a:lnTo>
                  <a:pt x="17183" y="29210"/>
                </a:lnTo>
                <a:lnTo>
                  <a:pt x="17449" y="29210"/>
                </a:lnTo>
                <a:lnTo>
                  <a:pt x="14897" y="33020"/>
                </a:lnTo>
                <a:close/>
              </a:path>
              <a:path w="7629525" h="313689">
                <a:moveTo>
                  <a:pt x="7606614" y="22860"/>
                </a:moveTo>
                <a:lnTo>
                  <a:pt x="7603007" y="19050"/>
                </a:lnTo>
                <a:lnTo>
                  <a:pt x="7603363" y="19050"/>
                </a:lnTo>
                <a:lnTo>
                  <a:pt x="7599451" y="16510"/>
                </a:lnTo>
                <a:lnTo>
                  <a:pt x="7599832" y="16510"/>
                </a:lnTo>
                <a:lnTo>
                  <a:pt x="7595641" y="13970"/>
                </a:lnTo>
                <a:lnTo>
                  <a:pt x="7596047" y="13970"/>
                </a:lnTo>
                <a:lnTo>
                  <a:pt x="7591602" y="12700"/>
                </a:lnTo>
                <a:lnTo>
                  <a:pt x="7592034" y="12700"/>
                </a:lnTo>
                <a:lnTo>
                  <a:pt x="7587360" y="11429"/>
                </a:lnTo>
                <a:lnTo>
                  <a:pt x="7587818" y="11429"/>
                </a:lnTo>
                <a:lnTo>
                  <a:pt x="7582954" y="10160"/>
                </a:lnTo>
                <a:lnTo>
                  <a:pt x="7583411" y="10160"/>
                </a:lnTo>
                <a:lnTo>
                  <a:pt x="7578369" y="8889"/>
                </a:lnTo>
                <a:lnTo>
                  <a:pt x="7605153" y="8889"/>
                </a:lnTo>
                <a:lnTo>
                  <a:pt x="7609065" y="11429"/>
                </a:lnTo>
                <a:lnTo>
                  <a:pt x="7609420" y="12700"/>
                </a:lnTo>
                <a:lnTo>
                  <a:pt x="7613027" y="15239"/>
                </a:lnTo>
                <a:lnTo>
                  <a:pt x="7613345" y="15239"/>
                </a:lnTo>
                <a:lnTo>
                  <a:pt x="7616621" y="19050"/>
                </a:lnTo>
                <a:lnTo>
                  <a:pt x="7616913" y="20320"/>
                </a:lnTo>
                <a:lnTo>
                  <a:pt x="7617887" y="21589"/>
                </a:lnTo>
                <a:lnTo>
                  <a:pt x="7606296" y="21589"/>
                </a:lnTo>
                <a:lnTo>
                  <a:pt x="7606614" y="22860"/>
                </a:lnTo>
                <a:close/>
              </a:path>
              <a:path w="7629525" h="313689">
                <a:moveTo>
                  <a:pt x="22783" y="22860"/>
                </a:moveTo>
                <a:lnTo>
                  <a:pt x="23101" y="21589"/>
                </a:lnTo>
                <a:lnTo>
                  <a:pt x="23986" y="21589"/>
                </a:lnTo>
                <a:lnTo>
                  <a:pt x="22783" y="22860"/>
                </a:lnTo>
                <a:close/>
              </a:path>
              <a:path w="7629525" h="313689">
                <a:moveTo>
                  <a:pt x="7624991" y="33020"/>
                </a:moveTo>
                <a:lnTo>
                  <a:pt x="7614500" y="33020"/>
                </a:lnTo>
                <a:lnTo>
                  <a:pt x="7611948" y="29210"/>
                </a:lnTo>
                <a:lnTo>
                  <a:pt x="7612214" y="29210"/>
                </a:lnTo>
                <a:lnTo>
                  <a:pt x="7609281" y="25400"/>
                </a:lnTo>
                <a:lnTo>
                  <a:pt x="7609573" y="25400"/>
                </a:lnTo>
                <a:lnTo>
                  <a:pt x="7606296" y="21589"/>
                </a:lnTo>
                <a:lnTo>
                  <a:pt x="7617887" y="21589"/>
                </a:lnTo>
                <a:lnTo>
                  <a:pt x="7619834" y="24129"/>
                </a:lnTo>
                <a:lnTo>
                  <a:pt x="7620088" y="24129"/>
                </a:lnTo>
                <a:lnTo>
                  <a:pt x="7622641" y="27939"/>
                </a:lnTo>
                <a:lnTo>
                  <a:pt x="7622857" y="29210"/>
                </a:lnTo>
                <a:lnTo>
                  <a:pt x="7624991" y="33020"/>
                </a:lnTo>
                <a:close/>
              </a:path>
              <a:path w="7629525" h="313689">
                <a:moveTo>
                  <a:pt x="17449" y="284479"/>
                </a:moveTo>
                <a:lnTo>
                  <a:pt x="6540" y="284479"/>
                </a:lnTo>
                <a:lnTo>
                  <a:pt x="4406" y="279400"/>
                </a:lnTo>
                <a:lnTo>
                  <a:pt x="4216" y="279400"/>
                </a:lnTo>
                <a:lnTo>
                  <a:pt x="2514" y="274320"/>
                </a:lnTo>
                <a:lnTo>
                  <a:pt x="2374" y="274320"/>
                </a:lnTo>
                <a:lnTo>
                  <a:pt x="1117" y="269239"/>
                </a:lnTo>
                <a:lnTo>
                  <a:pt x="254" y="264160"/>
                </a:lnTo>
                <a:lnTo>
                  <a:pt x="84" y="261620"/>
                </a:lnTo>
                <a:lnTo>
                  <a:pt x="0" y="52070"/>
                </a:lnTo>
                <a:lnTo>
                  <a:pt x="254" y="49529"/>
                </a:lnTo>
                <a:lnTo>
                  <a:pt x="1028" y="44450"/>
                </a:lnTo>
                <a:lnTo>
                  <a:pt x="1117" y="43179"/>
                </a:lnTo>
                <a:lnTo>
                  <a:pt x="2374" y="38100"/>
                </a:lnTo>
                <a:lnTo>
                  <a:pt x="2514" y="38100"/>
                </a:lnTo>
                <a:lnTo>
                  <a:pt x="4216" y="33020"/>
                </a:lnTo>
                <a:lnTo>
                  <a:pt x="15125" y="33020"/>
                </a:lnTo>
                <a:lnTo>
                  <a:pt x="12979" y="36829"/>
                </a:lnTo>
                <a:lnTo>
                  <a:pt x="13169" y="36829"/>
                </a:lnTo>
                <a:lnTo>
                  <a:pt x="11884" y="40639"/>
                </a:lnTo>
                <a:lnTo>
                  <a:pt x="11595" y="40639"/>
                </a:lnTo>
                <a:lnTo>
                  <a:pt x="10337" y="45720"/>
                </a:lnTo>
                <a:lnTo>
                  <a:pt x="9858" y="49529"/>
                </a:lnTo>
                <a:lnTo>
                  <a:pt x="9715" y="49529"/>
                </a:lnTo>
                <a:lnTo>
                  <a:pt x="9525" y="52070"/>
                </a:lnTo>
                <a:lnTo>
                  <a:pt x="9512" y="260350"/>
                </a:lnTo>
                <a:lnTo>
                  <a:pt x="9613" y="261620"/>
                </a:lnTo>
                <a:lnTo>
                  <a:pt x="9664" y="262889"/>
                </a:lnTo>
                <a:lnTo>
                  <a:pt x="10439" y="267970"/>
                </a:lnTo>
                <a:lnTo>
                  <a:pt x="10652" y="267970"/>
                </a:lnTo>
                <a:lnTo>
                  <a:pt x="11595" y="271779"/>
                </a:lnTo>
                <a:lnTo>
                  <a:pt x="11455" y="271779"/>
                </a:lnTo>
                <a:lnTo>
                  <a:pt x="13169" y="276860"/>
                </a:lnTo>
                <a:lnTo>
                  <a:pt x="13515" y="276860"/>
                </a:lnTo>
                <a:lnTo>
                  <a:pt x="15125" y="280670"/>
                </a:lnTo>
                <a:lnTo>
                  <a:pt x="15535" y="280670"/>
                </a:lnTo>
                <a:lnTo>
                  <a:pt x="17449" y="284479"/>
                </a:lnTo>
                <a:close/>
              </a:path>
              <a:path w="7629525" h="313689">
                <a:moveTo>
                  <a:pt x="7617942" y="41910"/>
                </a:moveTo>
                <a:lnTo>
                  <a:pt x="7616228" y="36829"/>
                </a:lnTo>
                <a:lnTo>
                  <a:pt x="7616418" y="36829"/>
                </a:lnTo>
                <a:lnTo>
                  <a:pt x="7614272" y="33020"/>
                </a:lnTo>
                <a:lnTo>
                  <a:pt x="7625181" y="33020"/>
                </a:lnTo>
                <a:lnTo>
                  <a:pt x="7626883" y="38100"/>
                </a:lnTo>
                <a:lnTo>
                  <a:pt x="7627023" y="38100"/>
                </a:lnTo>
                <a:lnTo>
                  <a:pt x="7627651" y="40639"/>
                </a:lnTo>
                <a:lnTo>
                  <a:pt x="7617802" y="40639"/>
                </a:lnTo>
                <a:lnTo>
                  <a:pt x="7617942" y="41910"/>
                </a:lnTo>
                <a:close/>
              </a:path>
              <a:path w="7629525" h="313689">
                <a:moveTo>
                  <a:pt x="11455" y="41910"/>
                </a:moveTo>
                <a:lnTo>
                  <a:pt x="11595" y="40639"/>
                </a:lnTo>
                <a:lnTo>
                  <a:pt x="11884" y="40639"/>
                </a:lnTo>
                <a:lnTo>
                  <a:pt x="11455" y="41910"/>
                </a:lnTo>
                <a:close/>
              </a:path>
              <a:path w="7629525" h="313689">
                <a:moveTo>
                  <a:pt x="7619733" y="50800"/>
                </a:moveTo>
                <a:lnTo>
                  <a:pt x="7618958" y="45720"/>
                </a:lnTo>
                <a:lnTo>
                  <a:pt x="7617802" y="40639"/>
                </a:lnTo>
                <a:lnTo>
                  <a:pt x="7627651" y="40639"/>
                </a:lnTo>
                <a:lnTo>
                  <a:pt x="7628280" y="43179"/>
                </a:lnTo>
                <a:lnTo>
                  <a:pt x="7628369" y="44450"/>
                </a:lnTo>
                <a:lnTo>
                  <a:pt x="7629144" y="49529"/>
                </a:lnTo>
                <a:lnTo>
                  <a:pt x="7619682" y="49529"/>
                </a:lnTo>
                <a:lnTo>
                  <a:pt x="7619733" y="50800"/>
                </a:lnTo>
                <a:close/>
              </a:path>
              <a:path w="7629525" h="313689">
                <a:moveTo>
                  <a:pt x="9664" y="50800"/>
                </a:moveTo>
                <a:lnTo>
                  <a:pt x="9715" y="49529"/>
                </a:lnTo>
                <a:lnTo>
                  <a:pt x="9858" y="49529"/>
                </a:lnTo>
                <a:lnTo>
                  <a:pt x="9664" y="50800"/>
                </a:lnTo>
                <a:close/>
              </a:path>
              <a:path w="7629525" h="313689">
                <a:moveTo>
                  <a:pt x="7628562" y="267970"/>
                </a:moveTo>
                <a:lnTo>
                  <a:pt x="7618958" y="267970"/>
                </a:lnTo>
                <a:lnTo>
                  <a:pt x="7619733" y="262889"/>
                </a:lnTo>
                <a:lnTo>
                  <a:pt x="7619784" y="261620"/>
                </a:lnTo>
                <a:lnTo>
                  <a:pt x="7619885" y="260350"/>
                </a:lnTo>
                <a:lnTo>
                  <a:pt x="7619873" y="52070"/>
                </a:lnTo>
                <a:lnTo>
                  <a:pt x="7619682" y="49529"/>
                </a:lnTo>
                <a:lnTo>
                  <a:pt x="7629144" y="49529"/>
                </a:lnTo>
                <a:lnTo>
                  <a:pt x="7629398" y="52070"/>
                </a:lnTo>
                <a:lnTo>
                  <a:pt x="7629385" y="261620"/>
                </a:lnTo>
                <a:lnTo>
                  <a:pt x="7629144" y="264160"/>
                </a:lnTo>
                <a:lnTo>
                  <a:pt x="7628562" y="267970"/>
                </a:lnTo>
                <a:close/>
              </a:path>
              <a:path w="7629525" h="313689">
                <a:moveTo>
                  <a:pt x="10652" y="267970"/>
                </a:moveTo>
                <a:lnTo>
                  <a:pt x="10439" y="267970"/>
                </a:lnTo>
                <a:lnTo>
                  <a:pt x="10337" y="266700"/>
                </a:lnTo>
                <a:lnTo>
                  <a:pt x="10652" y="267970"/>
                </a:lnTo>
                <a:close/>
              </a:path>
              <a:path w="7629525" h="313689">
                <a:moveTo>
                  <a:pt x="7626032" y="276860"/>
                </a:moveTo>
                <a:lnTo>
                  <a:pt x="7616228" y="276860"/>
                </a:lnTo>
                <a:lnTo>
                  <a:pt x="7617942" y="271779"/>
                </a:lnTo>
                <a:lnTo>
                  <a:pt x="7617802" y="271779"/>
                </a:lnTo>
                <a:lnTo>
                  <a:pt x="7619060" y="266700"/>
                </a:lnTo>
                <a:lnTo>
                  <a:pt x="7618958" y="267970"/>
                </a:lnTo>
                <a:lnTo>
                  <a:pt x="7628562" y="267970"/>
                </a:lnTo>
                <a:lnTo>
                  <a:pt x="7628369" y="269239"/>
                </a:lnTo>
                <a:lnTo>
                  <a:pt x="7627023" y="274320"/>
                </a:lnTo>
                <a:lnTo>
                  <a:pt x="7626883" y="274320"/>
                </a:lnTo>
                <a:lnTo>
                  <a:pt x="7626032" y="276860"/>
                </a:lnTo>
                <a:close/>
              </a:path>
              <a:path w="7629525" h="313689">
                <a:moveTo>
                  <a:pt x="13515" y="276860"/>
                </a:moveTo>
                <a:lnTo>
                  <a:pt x="13169" y="276860"/>
                </a:lnTo>
                <a:lnTo>
                  <a:pt x="12979" y="275589"/>
                </a:lnTo>
                <a:lnTo>
                  <a:pt x="13515" y="276860"/>
                </a:lnTo>
                <a:close/>
              </a:path>
              <a:path w="7629525" h="313689">
                <a:moveTo>
                  <a:pt x="7624457" y="280670"/>
                </a:moveTo>
                <a:lnTo>
                  <a:pt x="7614272" y="280670"/>
                </a:lnTo>
                <a:lnTo>
                  <a:pt x="7616418" y="275589"/>
                </a:lnTo>
                <a:lnTo>
                  <a:pt x="7616228" y="276860"/>
                </a:lnTo>
                <a:lnTo>
                  <a:pt x="7626032" y="276860"/>
                </a:lnTo>
                <a:lnTo>
                  <a:pt x="7625181" y="279400"/>
                </a:lnTo>
                <a:lnTo>
                  <a:pt x="7624991" y="279400"/>
                </a:lnTo>
                <a:lnTo>
                  <a:pt x="7624457" y="280670"/>
                </a:lnTo>
                <a:close/>
              </a:path>
              <a:path w="7629525" h="313689">
                <a:moveTo>
                  <a:pt x="15535" y="280670"/>
                </a:moveTo>
                <a:lnTo>
                  <a:pt x="15125" y="280670"/>
                </a:lnTo>
                <a:lnTo>
                  <a:pt x="14897" y="279400"/>
                </a:lnTo>
                <a:lnTo>
                  <a:pt x="15535" y="280670"/>
                </a:lnTo>
                <a:close/>
              </a:path>
              <a:path w="7629525" h="313689">
                <a:moveTo>
                  <a:pt x="7622857" y="284479"/>
                </a:moveTo>
                <a:lnTo>
                  <a:pt x="7611948" y="284479"/>
                </a:lnTo>
                <a:lnTo>
                  <a:pt x="7614500" y="279400"/>
                </a:lnTo>
                <a:lnTo>
                  <a:pt x="7614272" y="280670"/>
                </a:lnTo>
                <a:lnTo>
                  <a:pt x="7624457" y="280670"/>
                </a:lnTo>
                <a:lnTo>
                  <a:pt x="7622857" y="284479"/>
                </a:lnTo>
                <a:close/>
              </a:path>
              <a:path w="7629525" h="313689">
                <a:moveTo>
                  <a:pt x="26390" y="293370"/>
                </a:moveTo>
                <a:lnTo>
                  <a:pt x="12484" y="293370"/>
                </a:lnTo>
                <a:lnTo>
                  <a:pt x="9563" y="289560"/>
                </a:lnTo>
                <a:lnTo>
                  <a:pt x="9309" y="289560"/>
                </a:lnTo>
                <a:lnTo>
                  <a:pt x="6756" y="284479"/>
                </a:lnTo>
                <a:lnTo>
                  <a:pt x="17449" y="284479"/>
                </a:lnTo>
                <a:lnTo>
                  <a:pt x="17183" y="283210"/>
                </a:lnTo>
                <a:lnTo>
                  <a:pt x="20116" y="287020"/>
                </a:lnTo>
                <a:lnTo>
                  <a:pt x="19824" y="287020"/>
                </a:lnTo>
                <a:lnTo>
                  <a:pt x="23101" y="290829"/>
                </a:lnTo>
                <a:lnTo>
                  <a:pt x="22783" y="290829"/>
                </a:lnTo>
                <a:lnTo>
                  <a:pt x="26390" y="293370"/>
                </a:lnTo>
                <a:close/>
              </a:path>
              <a:path w="7629525" h="313689">
                <a:moveTo>
                  <a:pt x="7616913" y="293370"/>
                </a:moveTo>
                <a:lnTo>
                  <a:pt x="7603007" y="293370"/>
                </a:lnTo>
                <a:lnTo>
                  <a:pt x="7606614" y="290829"/>
                </a:lnTo>
                <a:lnTo>
                  <a:pt x="7606296" y="290829"/>
                </a:lnTo>
                <a:lnTo>
                  <a:pt x="7609573" y="287020"/>
                </a:lnTo>
                <a:lnTo>
                  <a:pt x="7609281" y="287020"/>
                </a:lnTo>
                <a:lnTo>
                  <a:pt x="7612214" y="283210"/>
                </a:lnTo>
                <a:lnTo>
                  <a:pt x="7611948" y="284479"/>
                </a:lnTo>
                <a:lnTo>
                  <a:pt x="7622641" y="284479"/>
                </a:lnTo>
                <a:lnTo>
                  <a:pt x="7620088" y="289560"/>
                </a:lnTo>
                <a:lnTo>
                  <a:pt x="7619834" y="289560"/>
                </a:lnTo>
                <a:lnTo>
                  <a:pt x="7616913" y="293370"/>
                </a:lnTo>
                <a:close/>
              </a:path>
              <a:path w="7629525" h="313689">
                <a:moveTo>
                  <a:pt x="37795" y="300989"/>
                </a:moveTo>
                <a:lnTo>
                  <a:pt x="19977" y="300989"/>
                </a:lnTo>
                <a:lnTo>
                  <a:pt x="16370" y="297179"/>
                </a:lnTo>
                <a:lnTo>
                  <a:pt x="16052" y="297179"/>
                </a:lnTo>
                <a:lnTo>
                  <a:pt x="12776" y="293370"/>
                </a:lnTo>
                <a:lnTo>
                  <a:pt x="26035" y="293370"/>
                </a:lnTo>
                <a:lnTo>
                  <a:pt x="29946" y="295910"/>
                </a:lnTo>
                <a:lnTo>
                  <a:pt x="29565" y="295910"/>
                </a:lnTo>
                <a:lnTo>
                  <a:pt x="33756" y="298450"/>
                </a:lnTo>
                <a:lnTo>
                  <a:pt x="33350" y="298450"/>
                </a:lnTo>
                <a:lnTo>
                  <a:pt x="37795" y="300989"/>
                </a:lnTo>
                <a:close/>
              </a:path>
              <a:path w="7629525" h="313689">
                <a:moveTo>
                  <a:pt x="7609420" y="300989"/>
                </a:moveTo>
                <a:lnTo>
                  <a:pt x="7591602" y="300989"/>
                </a:lnTo>
                <a:lnTo>
                  <a:pt x="7596047" y="298450"/>
                </a:lnTo>
                <a:lnTo>
                  <a:pt x="7595641" y="298450"/>
                </a:lnTo>
                <a:lnTo>
                  <a:pt x="7599832" y="295910"/>
                </a:lnTo>
                <a:lnTo>
                  <a:pt x="7599451" y="295910"/>
                </a:lnTo>
                <a:lnTo>
                  <a:pt x="7603363" y="293370"/>
                </a:lnTo>
                <a:lnTo>
                  <a:pt x="7616621" y="293370"/>
                </a:lnTo>
                <a:lnTo>
                  <a:pt x="7613345" y="297179"/>
                </a:lnTo>
                <a:lnTo>
                  <a:pt x="7613027" y="297179"/>
                </a:lnTo>
                <a:lnTo>
                  <a:pt x="7609420" y="300989"/>
                </a:lnTo>
                <a:close/>
              </a:path>
              <a:path w="7629525" h="313689">
                <a:moveTo>
                  <a:pt x="7600581" y="307339"/>
                </a:moveTo>
                <a:lnTo>
                  <a:pt x="28816" y="307339"/>
                </a:lnTo>
                <a:lnTo>
                  <a:pt x="24625" y="304800"/>
                </a:lnTo>
                <a:lnTo>
                  <a:pt x="24244" y="303529"/>
                </a:lnTo>
                <a:lnTo>
                  <a:pt x="20332" y="300989"/>
                </a:lnTo>
                <a:lnTo>
                  <a:pt x="37363" y="300989"/>
                </a:lnTo>
                <a:lnTo>
                  <a:pt x="42024" y="302260"/>
                </a:lnTo>
                <a:lnTo>
                  <a:pt x="41579" y="302260"/>
                </a:lnTo>
                <a:lnTo>
                  <a:pt x="46443" y="303529"/>
                </a:lnTo>
                <a:lnTo>
                  <a:pt x="53009" y="303529"/>
                </a:lnTo>
                <a:lnTo>
                  <a:pt x="55625" y="304800"/>
                </a:lnTo>
                <a:lnTo>
                  <a:pt x="7604772" y="304800"/>
                </a:lnTo>
                <a:lnTo>
                  <a:pt x="7600581" y="307339"/>
                </a:lnTo>
                <a:close/>
              </a:path>
              <a:path w="7629525" h="313689">
                <a:moveTo>
                  <a:pt x="7604772" y="304800"/>
                </a:moveTo>
                <a:lnTo>
                  <a:pt x="7573772" y="304800"/>
                </a:lnTo>
                <a:lnTo>
                  <a:pt x="7576388" y="303529"/>
                </a:lnTo>
                <a:lnTo>
                  <a:pt x="7582954" y="303529"/>
                </a:lnTo>
                <a:lnTo>
                  <a:pt x="7587818" y="302260"/>
                </a:lnTo>
                <a:lnTo>
                  <a:pt x="7587360" y="302260"/>
                </a:lnTo>
                <a:lnTo>
                  <a:pt x="7592034" y="300989"/>
                </a:lnTo>
                <a:lnTo>
                  <a:pt x="7609065" y="300989"/>
                </a:lnTo>
                <a:lnTo>
                  <a:pt x="7605153" y="303529"/>
                </a:lnTo>
                <a:lnTo>
                  <a:pt x="7604772" y="304800"/>
                </a:lnTo>
                <a:close/>
              </a:path>
              <a:path w="7629525" h="313689">
                <a:moveTo>
                  <a:pt x="7590637" y="311150"/>
                </a:moveTo>
                <a:lnTo>
                  <a:pt x="38760" y="311150"/>
                </a:lnTo>
                <a:lnTo>
                  <a:pt x="34086" y="309879"/>
                </a:lnTo>
                <a:lnTo>
                  <a:pt x="33655" y="308610"/>
                </a:lnTo>
                <a:lnTo>
                  <a:pt x="29222" y="307339"/>
                </a:lnTo>
                <a:lnTo>
                  <a:pt x="7600175" y="307339"/>
                </a:lnTo>
                <a:lnTo>
                  <a:pt x="7595743" y="308610"/>
                </a:lnTo>
                <a:lnTo>
                  <a:pt x="7595311" y="309879"/>
                </a:lnTo>
                <a:lnTo>
                  <a:pt x="7590637" y="311150"/>
                </a:lnTo>
                <a:close/>
              </a:path>
              <a:path w="7629525" h="313689">
                <a:moveTo>
                  <a:pt x="7585316" y="312420"/>
                </a:moveTo>
                <a:lnTo>
                  <a:pt x="44081" y="312420"/>
                </a:lnTo>
                <a:lnTo>
                  <a:pt x="39204" y="311150"/>
                </a:lnTo>
                <a:lnTo>
                  <a:pt x="7590193" y="311150"/>
                </a:lnTo>
                <a:lnTo>
                  <a:pt x="7585316" y="312420"/>
                </a:lnTo>
                <a:close/>
              </a:path>
              <a:path w="7629525" h="313689">
                <a:moveTo>
                  <a:pt x="7579804" y="313689"/>
                </a:moveTo>
                <a:lnTo>
                  <a:pt x="49593" y="313689"/>
                </a:lnTo>
                <a:lnTo>
                  <a:pt x="44538" y="312420"/>
                </a:lnTo>
                <a:lnTo>
                  <a:pt x="7584859" y="312420"/>
                </a:lnTo>
                <a:lnTo>
                  <a:pt x="7579804" y="3136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2060575" y="5867400"/>
            <a:ext cx="7620000" cy="76200"/>
          </a:xfrm>
          <a:custGeom>
            <a:avLst/>
            <a:gdLst/>
            <a:ahLst/>
            <a:cxnLst/>
            <a:rect l="l" t="t" r="r" b="b"/>
            <a:pathLst>
              <a:path w="7620000" h="76200">
                <a:moveTo>
                  <a:pt x="5715000" y="76200"/>
                </a:moveTo>
                <a:lnTo>
                  <a:pt x="5715000" y="57912"/>
                </a:lnTo>
                <a:lnTo>
                  <a:pt x="0" y="57912"/>
                </a:lnTo>
                <a:lnTo>
                  <a:pt x="0" y="19812"/>
                </a:lnTo>
                <a:lnTo>
                  <a:pt x="5715000" y="19812"/>
                </a:lnTo>
                <a:lnTo>
                  <a:pt x="5715000" y="0"/>
                </a:lnTo>
                <a:lnTo>
                  <a:pt x="7620000" y="38100"/>
                </a:lnTo>
                <a:lnTo>
                  <a:pt x="5715000" y="7620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055812" y="5862535"/>
            <a:ext cx="7663180" cy="86360"/>
          </a:xfrm>
          <a:custGeom>
            <a:avLst/>
            <a:gdLst/>
            <a:ahLst/>
            <a:cxnLst/>
            <a:rect l="l" t="t" r="r" b="b"/>
            <a:pathLst>
              <a:path w="7663180" h="86360">
                <a:moveTo>
                  <a:pt x="5715000" y="23914"/>
                </a:moveTo>
                <a:lnTo>
                  <a:pt x="5715000" y="0"/>
                </a:lnTo>
                <a:lnTo>
                  <a:pt x="5958165" y="4864"/>
                </a:lnTo>
                <a:lnTo>
                  <a:pt x="5724525" y="4864"/>
                </a:lnTo>
                <a:lnTo>
                  <a:pt x="5719660" y="9626"/>
                </a:lnTo>
                <a:lnTo>
                  <a:pt x="5724525" y="9723"/>
                </a:lnTo>
                <a:lnTo>
                  <a:pt x="5724525" y="19151"/>
                </a:lnTo>
                <a:lnTo>
                  <a:pt x="5719762" y="19151"/>
                </a:lnTo>
                <a:lnTo>
                  <a:pt x="5715000" y="23914"/>
                </a:lnTo>
                <a:close/>
              </a:path>
              <a:path w="7663180" h="86360">
                <a:moveTo>
                  <a:pt x="5724525" y="9723"/>
                </a:moveTo>
                <a:lnTo>
                  <a:pt x="5719660" y="9626"/>
                </a:lnTo>
                <a:lnTo>
                  <a:pt x="5724525" y="4864"/>
                </a:lnTo>
                <a:lnTo>
                  <a:pt x="5724525" y="9723"/>
                </a:lnTo>
                <a:close/>
              </a:path>
              <a:path w="7663180" h="86360">
                <a:moveTo>
                  <a:pt x="7386535" y="42964"/>
                </a:moveTo>
                <a:lnTo>
                  <a:pt x="5724525" y="9723"/>
                </a:lnTo>
                <a:lnTo>
                  <a:pt x="5724525" y="4864"/>
                </a:lnTo>
                <a:lnTo>
                  <a:pt x="5958165" y="4864"/>
                </a:lnTo>
                <a:lnTo>
                  <a:pt x="7624768" y="38201"/>
                </a:lnTo>
                <a:lnTo>
                  <a:pt x="7386535" y="42964"/>
                </a:lnTo>
                <a:close/>
              </a:path>
              <a:path w="7663180" h="86360">
                <a:moveTo>
                  <a:pt x="5715000" y="66776"/>
                </a:moveTo>
                <a:lnTo>
                  <a:pt x="0" y="66776"/>
                </a:lnTo>
                <a:lnTo>
                  <a:pt x="0" y="19151"/>
                </a:lnTo>
                <a:lnTo>
                  <a:pt x="5715000" y="19151"/>
                </a:lnTo>
                <a:lnTo>
                  <a:pt x="5715000" y="23914"/>
                </a:lnTo>
                <a:lnTo>
                  <a:pt x="9525" y="23914"/>
                </a:lnTo>
                <a:lnTo>
                  <a:pt x="4762" y="28676"/>
                </a:lnTo>
                <a:lnTo>
                  <a:pt x="9525" y="28676"/>
                </a:lnTo>
                <a:lnTo>
                  <a:pt x="9525" y="57251"/>
                </a:lnTo>
                <a:lnTo>
                  <a:pt x="4762" y="57251"/>
                </a:lnTo>
                <a:lnTo>
                  <a:pt x="9525" y="62014"/>
                </a:lnTo>
                <a:lnTo>
                  <a:pt x="5715000" y="62014"/>
                </a:lnTo>
                <a:lnTo>
                  <a:pt x="5715000" y="66776"/>
                </a:lnTo>
                <a:close/>
              </a:path>
              <a:path w="7663180" h="86360">
                <a:moveTo>
                  <a:pt x="5724525" y="28676"/>
                </a:moveTo>
                <a:lnTo>
                  <a:pt x="9525" y="28676"/>
                </a:lnTo>
                <a:lnTo>
                  <a:pt x="9525" y="23914"/>
                </a:lnTo>
                <a:lnTo>
                  <a:pt x="5715000" y="23914"/>
                </a:lnTo>
                <a:lnTo>
                  <a:pt x="5719762" y="19151"/>
                </a:lnTo>
                <a:lnTo>
                  <a:pt x="5724525" y="19151"/>
                </a:lnTo>
                <a:lnTo>
                  <a:pt x="5724525" y="28676"/>
                </a:lnTo>
                <a:close/>
              </a:path>
              <a:path w="7663180" h="86360">
                <a:moveTo>
                  <a:pt x="9525" y="28676"/>
                </a:moveTo>
                <a:lnTo>
                  <a:pt x="4762" y="28676"/>
                </a:lnTo>
                <a:lnTo>
                  <a:pt x="9525" y="23914"/>
                </a:lnTo>
                <a:lnTo>
                  <a:pt x="9525" y="28676"/>
                </a:lnTo>
                <a:close/>
              </a:path>
              <a:path w="7663180" h="86360">
                <a:moveTo>
                  <a:pt x="7624660" y="47726"/>
                </a:moveTo>
                <a:lnTo>
                  <a:pt x="7386535" y="42964"/>
                </a:lnTo>
                <a:lnTo>
                  <a:pt x="7624660" y="38201"/>
                </a:lnTo>
                <a:lnTo>
                  <a:pt x="7624660" y="47726"/>
                </a:lnTo>
                <a:close/>
              </a:path>
              <a:path w="7663180" h="86360">
                <a:moveTo>
                  <a:pt x="7624768" y="47726"/>
                </a:moveTo>
                <a:lnTo>
                  <a:pt x="7624660" y="38201"/>
                </a:lnTo>
                <a:lnTo>
                  <a:pt x="7662862" y="38963"/>
                </a:lnTo>
                <a:lnTo>
                  <a:pt x="7662862" y="46964"/>
                </a:lnTo>
                <a:lnTo>
                  <a:pt x="7624768" y="47726"/>
                </a:lnTo>
                <a:close/>
              </a:path>
              <a:path w="7663180" h="86360">
                <a:moveTo>
                  <a:pt x="5958165" y="81064"/>
                </a:moveTo>
                <a:lnTo>
                  <a:pt x="5724525" y="81064"/>
                </a:lnTo>
                <a:lnTo>
                  <a:pt x="5724525" y="76204"/>
                </a:lnTo>
                <a:lnTo>
                  <a:pt x="7386535" y="42964"/>
                </a:lnTo>
                <a:lnTo>
                  <a:pt x="7624660" y="47726"/>
                </a:lnTo>
                <a:lnTo>
                  <a:pt x="5958165" y="81064"/>
                </a:lnTo>
                <a:close/>
              </a:path>
              <a:path w="7663180" h="86360">
                <a:moveTo>
                  <a:pt x="9525" y="62014"/>
                </a:moveTo>
                <a:lnTo>
                  <a:pt x="4762" y="57251"/>
                </a:lnTo>
                <a:lnTo>
                  <a:pt x="9525" y="57251"/>
                </a:lnTo>
                <a:lnTo>
                  <a:pt x="9525" y="62014"/>
                </a:lnTo>
                <a:close/>
              </a:path>
              <a:path w="7663180" h="86360">
                <a:moveTo>
                  <a:pt x="5724525" y="66776"/>
                </a:moveTo>
                <a:lnTo>
                  <a:pt x="5719762" y="66776"/>
                </a:lnTo>
                <a:lnTo>
                  <a:pt x="5715000" y="62014"/>
                </a:lnTo>
                <a:lnTo>
                  <a:pt x="9525" y="62014"/>
                </a:lnTo>
                <a:lnTo>
                  <a:pt x="9525" y="57251"/>
                </a:lnTo>
                <a:lnTo>
                  <a:pt x="5724525" y="57251"/>
                </a:lnTo>
                <a:lnTo>
                  <a:pt x="5724525" y="66776"/>
                </a:lnTo>
                <a:close/>
              </a:path>
              <a:path w="7663180" h="86360">
                <a:moveTo>
                  <a:pt x="5715000" y="85928"/>
                </a:moveTo>
                <a:lnTo>
                  <a:pt x="5715000" y="62014"/>
                </a:lnTo>
                <a:lnTo>
                  <a:pt x="5719762" y="66776"/>
                </a:lnTo>
                <a:lnTo>
                  <a:pt x="5724525" y="66776"/>
                </a:lnTo>
                <a:lnTo>
                  <a:pt x="5724525" y="76204"/>
                </a:lnTo>
                <a:lnTo>
                  <a:pt x="5719660" y="76301"/>
                </a:lnTo>
                <a:lnTo>
                  <a:pt x="5724525" y="81064"/>
                </a:lnTo>
                <a:lnTo>
                  <a:pt x="5958165" y="81064"/>
                </a:lnTo>
                <a:lnTo>
                  <a:pt x="5715000" y="85928"/>
                </a:lnTo>
                <a:close/>
              </a:path>
              <a:path w="7663180" h="86360">
                <a:moveTo>
                  <a:pt x="5724525" y="81064"/>
                </a:moveTo>
                <a:lnTo>
                  <a:pt x="5719660" y="76301"/>
                </a:lnTo>
                <a:lnTo>
                  <a:pt x="5724525" y="76204"/>
                </a:lnTo>
                <a:lnTo>
                  <a:pt x="5724525" y="8106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903413" y="4567238"/>
            <a:ext cx="8010525" cy="1228725"/>
          </a:xfrm>
          <a:custGeom>
            <a:avLst/>
            <a:gdLst/>
            <a:ahLst/>
            <a:cxnLst/>
            <a:rect l="l" t="t" r="r" b="b"/>
            <a:pathLst>
              <a:path w="8010525" h="1228725">
                <a:moveTo>
                  <a:pt x="4762" y="1223962"/>
                </a:moveTo>
                <a:lnTo>
                  <a:pt x="0" y="1223962"/>
                </a:lnTo>
                <a:lnTo>
                  <a:pt x="0" y="1147762"/>
                </a:lnTo>
                <a:lnTo>
                  <a:pt x="9525" y="1147762"/>
                </a:lnTo>
                <a:lnTo>
                  <a:pt x="9525" y="1219200"/>
                </a:lnTo>
                <a:lnTo>
                  <a:pt x="4762" y="1219200"/>
                </a:lnTo>
                <a:lnTo>
                  <a:pt x="4762" y="1223962"/>
                </a:lnTo>
                <a:close/>
              </a:path>
              <a:path w="8010525" h="1228725">
                <a:moveTo>
                  <a:pt x="14287" y="1228725"/>
                </a:moveTo>
                <a:lnTo>
                  <a:pt x="4762" y="1228725"/>
                </a:lnTo>
                <a:lnTo>
                  <a:pt x="4762" y="1219200"/>
                </a:lnTo>
                <a:lnTo>
                  <a:pt x="9525" y="1219200"/>
                </a:lnTo>
                <a:lnTo>
                  <a:pt x="9525" y="1223962"/>
                </a:lnTo>
                <a:lnTo>
                  <a:pt x="14287" y="1223962"/>
                </a:lnTo>
                <a:lnTo>
                  <a:pt x="14287" y="1228725"/>
                </a:lnTo>
                <a:close/>
              </a:path>
              <a:path w="8010525" h="1228725">
                <a:moveTo>
                  <a:pt x="14287" y="1223962"/>
                </a:moveTo>
                <a:lnTo>
                  <a:pt x="9525" y="1223962"/>
                </a:lnTo>
                <a:lnTo>
                  <a:pt x="9525" y="1219200"/>
                </a:lnTo>
                <a:lnTo>
                  <a:pt x="14287" y="1219200"/>
                </a:lnTo>
                <a:lnTo>
                  <a:pt x="14287" y="1223962"/>
                </a:lnTo>
                <a:close/>
              </a:path>
              <a:path w="8010525" h="1228725">
                <a:moveTo>
                  <a:pt x="9525" y="1119187"/>
                </a:moveTo>
                <a:lnTo>
                  <a:pt x="0" y="1119187"/>
                </a:lnTo>
                <a:lnTo>
                  <a:pt x="0" y="1109662"/>
                </a:lnTo>
                <a:lnTo>
                  <a:pt x="9525" y="1109662"/>
                </a:lnTo>
                <a:lnTo>
                  <a:pt x="9525" y="1119187"/>
                </a:lnTo>
                <a:close/>
              </a:path>
              <a:path w="8010525" h="1228725">
                <a:moveTo>
                  <a:pt x="9525" y="1081087"/>
                </a:moveTo>
                <a:lnTo>
                  <a:pt x="0" y="1081087"/>
                </a:lnTo>
                <a:lnTo>
                  <a:pt x="0" y="1004887"/>
                </a:lnTo>
                <a:lnTo>
                  <a:pt x="9525" y="1004887"/>
                </a:lnTo>
                <a:lnTo>
                  <a:pt x="9525" y="1081087"/>
                </a:lnTo>
                <a:close/>
              </a:path>
              <a:path w="8010525" h="1228725">
                <a:moveTo>
                  <a:pt x="9525" y="976312"/>
                </a:moveTo>
                <a:lnTo>
                  <a:pt x="0" y="976312"/>
                </a:lnTo>
                <a:lnTo>
                  <a:pt x="0" y="966787"/>
                </a:lnTo>
                <a:lnTo>
                  <a:pt x="9525" y="966787"/>
                </a:lnTo>
                <a:lnTo>
                  <a:pt x="9525" y="976312"/>
                </a:lnTo>
                <a:close/>
              </a:path>
              <a:path w="8010525" h="1228725">
                <a:moveTo>
                  <a:pt x="9525" y="938212"/>
                </a:moveTo>
                <a:lnTo>
                  <a:pt x="0" y="938212"/>
                </a:lnTo>
                <a:lnTo>
                  <a:pt x="0" y="862012"/>
                </a:lnTo>
                <a:lnTo>
                  <a:pt x="9525" y="862012"/>
                </a:lnTo>
                <a:lnTo>
                  <a:pt x="9525" y="938212"/>
                </a:lnTo>
                <a:close/>
              </a:path>
              <a:path w="8010525" h="1228725">
                <a:moveTo>
                  <a:pt x="9525" y="833437"/>
                </a:moveTo>
                <a:lnTo>
                  <a:pt x="0" y="833437"/>
                </a:lnTo>
                <a:lnTo>
                  <a:pt x="0" y="823912"/>
                </a:lnTo>
                <a:lnTo>
                  <a:pt x="9525" y="823912"/>
                </a:lnTo>
                <a:lnTo>
                  <a:pt x="9525" y="833437"/>
                </a:lnTo>
                <a:close/>
              </a:path>
              <a:path w="8010525" h="1228725">
                <a:moveTo>
                  <a:pt x="9525" y="795337"/>
                </a:moveTo>
                <a:lnTo>
                  <a:pt x="0" y="795337"/>
                </a:lnTo>
                <a:lnTo>
                  <a:pt x="0" y="719137"/>
                </a:lnTo>
                <a:lnTo>
                  <a:pt x="9525" y="719137"/>
                </a:lnTo>
                <a:lnTo>
                  <a:pt x="9525" y="795337"/>
                </a:lnTo>
                <a:close/>
              </a:path>
              <a:path w="8010525" h="1228725">
                <a:moveTo>
                  <a:pt x="9525" y="690562"/>
                </a:moveTo>
                <a:lnTo>
                  <a:pt x="0" y="690562"/>
                </a:lnTo>
                <a:lnTo>
                  <a:pt x="0" y="681037"/>
                </a:lnTo>
                <a:lnTo>
                  <a:pt x="9525" y="681037"/>
                </a:lnTo>
                <a:lnTo>
                  <a:pt x="9525" y="690562"/>
                </a:lnTo>
                <a:close/>
              </a:path>
              <a:path w="8010525" h="1228725">
                <a:moveTo>
                  <a:pt x="9525" y="652462"/>
                </a:moveTo>
                <a:lnTo>
                  <a:pt x="0" y="652462"/>
                </a:lnTo>
                <a:lnTo>
                  <a:pt x="0" y="576262"/>
                </a:lnTo>
                <a:lnTo>
                  <a:pt x="9525" y="576262"/>
                </a:lnTo>
                <a:lnTo>
                  <a:pt x="9525" y="652462"/>
                </a:lnTo>
                <a:close/>
              </a:path>
              <a:path w="8010525" h="1228725">
                <a:moveTo>
                  <a:pt x="9525" y="547687"/>
                </a:moveTo>
                <a:lnTo>
                  <a:pt x="0" y="547687"/>
                </a:lnTo>
                <a:lnTo>
                  <a:pt x="0" y="538162"/>
                </a:lnTo>
                <a:lnTo>
                  <a:pt x="9525" y="538162"/>
                </a:lnTo>
                <a:lnTo>
                  <a:pt x="9525" y="547687"/>
                </a:lnTo>
                <a:close/>
              </a:path>
              <a:path w="8010525" h="1228725">
                <a:moveTo>
                  <a:pt x="9525" y="509587"/>
                </a:moveTo>
                <a:lnTo>
                  <a:pt x="0" y="509587"/>
                </a:lnTo>
                <a:lnTo>
                  <a:pt x="0" y="433387"/>
                </a:lnTo>
                <a:lnTo>
                  <a:pt x="9525" y="433387"/>
                </a:lnTo>
                <a:lnTo>
                  <a:pt x="9525" y="509587"/>
                </a:lnTo>
                <a:close/>
              </a:path>
              <a:path w="8010525" h="1228725">
                <a:moveTo>
                  <a:pt x="9525" y="404812"/>
                </a:moveTo>
                <a:lnTo>
                  <a:pt x="0" y="404812"/>
                </a:lnTo>
                <a:lnTo>
                  <a:pt x="0" y="395287"/>
                </a:lnTo>
                <a:lnTo>
                  <a:pt x="9525" y="395287"/>
                </a:lnTo>
                <a:lnTo>
                  <a:pt x="9525" y="404812"/>
                </a:lnTo>
                <a:close/>
              </a:path>
              <a:path w="8010525" h="1228725">
                <a:moveTo>
                  <a:pt x="9525" y="366712"/>
                </a:moveTo>
                <a:lnTo>
                  <a:pt x="0" y="366712"/>
                </a:lnTo>
                <a:lnTo>
                  <a:pt x="0" y="290512"/>
                </a:lnTo>
                <a:lnTo>
                  <a:pt x="9525" y="290512"/>
                </a:lnTo>
                <a:lnTo>
                  <a:pt x="9525" y="366712"/>
                </a:lnTo>
                <a:close/>
              </a:path>
              <a:path w="8010525" h="1228725">
                <a:moveTo>
                  <a:pt x="9525" y="261937"/>
                </a:moveTo>
                <a:lnTo>
                  <a:pt x="0" y="261937"/>
                </a:lnTo>
                <a:lnTo>
                  <a:pt x="0" y="252412"/>
                </a:lnTo>
                <a:lnTo>
                  <a:pt x="9525" y="252412"/>
                </a:lnTo>
                <a:lnTo>
                  <a:pt x="9525" y="261937"/>
                </a:lnTo>
                <a:close/>
              </a:path>
              <a:path w="8010525" h="1228725">
                <a:moveTo>
                  <a:pt x="9525" y="223837"/>
                </a:moveTo>
                <a:lnTo>
                  <a:pt x="0" y="223837"/>
                </a:lnTo>
                <a:lnTo>
                  <a:pt x="0" y="147637"/>
                </a:lnTo>
                <a:lnTo>
                  <a:pt x="9525" y="147637"/>
                </a:lnTo>
                <a:lnTo>
                  <a:pt x="9525" y="223837"/>
                </a:lnTo>
                <a:close/>
              </a:path>
              <a:path w="8010525" h="1228725">
                <a:moveTo>
                  <a:pt x="9525" y="119062"/>
                </a:moveTo>
                <a:lnTo>
                  <a:pt x="0" y="119062"/>
                </a:lnTo>
                <a:lnTo>
                  <a:pt x="0" y="109537"/>
                </a:lnTo>
                <a:lnTo>
                  <a:pt x="9525" y="109537"/>
                </a:lnTo>
                <a:lnTo>
                  <a:pt x="9525" y="119062"/>
                </a:lnTo>
                <a:close/>
              </a:path>
              <a:path w="8010525" h="1228725">
                <a:moveTo>
                  <a:pt x="9525" y="80962"/>
                </a:moveTo>
                <a:lnTo>
                  <a:pt x="0" y="80962"/>
                </a:lnTo>
                <a:lnTo>
                  <a:pt x="0" y="4762"/>
                </a:lnTo>
                <a:lnTo>
                  <a:pt x="9525" y="4762"/>
                </a:lnTo>
                <a:lnTo>
                  <a:pt x="9525" y="80962"/>
                </a:lnTo>
                <a:close/>
              </a:path>
              <a:path w="8010525" h="1228725">
                <a:moveTo>
                  <a:pt x="42862" y="9525"/>
                </a:moveTo>
                <a:lnTo>
                  <a:pt x="33337" y="9525"/>
                </a:lnTo>
                <a:lnTo>
                  <a:pt x="33337" y="0"/>
                </a:lnTo>
                <a:lnTo>
                  <a:pt x="42862" y="0"/>
                </a:lnTo>
                <a:lnTo>
                  <a:pt x="42862" y="9525"/>
                </a:lnTo>
                <a:close/>
              </a:path>
              <a:path w="8010525" h="1228725">
                <a:moveTo>
                  <a:pt x="147637" y="9525"/>
                </a:moveTo>
                <a:lnTo>
                  <a:pt x="71437" y="9525"/>
                </a:lnTo>
                <a:lnTo>
                  <a:pt x="71437" y="0"/>
                </a:lnTo>
                <a:lnTo>
                  <a:pt x="147637" y="0"/>
                </a:lnTo>
                <a:lnTo>
                  <a:pt x="147637" y="9525"/>
                </a:lnTo>
                <a:close/>
              </a:path>
              <a:path w="8010525" h="1228725">
                <a:moveTo>
                  <a:pt x="185737" y="9525"/>
                </a:moveTo>
                <a:lnTo>
                  <a:pt x="176212" y="9525"/>
                </a:lnTo>
                <a:lnTo>
                  <a:pt x="176212" y="0"/>
                </a:lnTo>
                <a:lnTo>
                  <a:pt x="185737" y="0"/>
                </a:lnTo>
                <a:lnTo>
                  <a:pt x="185737" y="9525"/>
                </a:lnTo>
                <a:close/>
              </a:path>
              <a:path w="8010525" h="1228725">
                <a:moveTo>
                  <a:pt x="290512" y="9525"/>
                </a:moveTo>
                <a:lnTo>
                  <a:pt x="214312" y="9525"/>
                </a:lnTo>
                <a:lnTo>
                  <a:pt x="214312" y="0"/>
                </a:lnTo>
                <a:lnTo>
                  <a:pt x="290512" y="0"/>
                </a:lnTo>
                <a:lnTo>
                  <a:pt x="290512" y="9525"/>
                </a:lnTo>
                <a:close/>
              </a:path>
              <a:path w="8010525" h="1228725">
                <a:moveTo>
                  <a:pt x="328612" y="9525"/>
                </a:moveTo>
                <a:lnTo>
                  <a:pt x="319087" y="9525"/>
                </a:lnTo>
                <a:lnTo>
                  <a:pt x="319087" y="0"/>
                </a:lnTo>
                <a:lnTo>
                  <a:pt x="328612" y="0"/>
                </a:lnTo>
                <a:lnTo>
                  <a:pt x="328612" y="9525"/>
                </a:lnTo>
                <a:close/>
              </a:path>
              <a:path w="8010525" h="1228725">
                <a:moveTo>
                  <a:pt x="433387" y="9525"/>
                </a:moveTo>
                <a:lnTo>
                  <a:pt x="357187" y="9525"/>
                </a:lnTo>
                <a:lnTo>
                  <a:pt x="357187" y="0"/>
                </a:lnTo>
                <a:lnTo>
                  <a:pt x="433387" y="0"/>
                </a:lnTo>
                <a:lnTo>
                  <a:pt x="433387" y="9525"/>
                </a:lnTo>
                <a:close/>
              </a:path>
              <a:path w="8010525" h="1228725">
                <a:moveTo>
                  <a:pt x="471487" y="9525"/>
                </a:moveTo>
                <a:lnTo>
                  <a:pt x="461962" y="9525"/>
                </a:lnTo>
                <a:lnTo>
                  <a:pt x="461962" y="0"/>
                </a:lnTo>
                <a:lnTo>
                  <a:pt x="471487" y="0"/>
                </a:lnTo>
                <a:lnTo>
                  <a:pt x="471487" y="9525"/>
                </a:lnTo>
                <a:close/>
              </a:path>
              <a:path w="8010525" h="1228725">
                <a:moveTo>
                  <a:pt x="576262" y="9525"/>
                </a:moveTo>
                <a:lnTo>
                  <a:pt x="500062" y="9525"/>
                </a:lnTo>
                <a:lnTo>
                  <a:pt x="500062" y="0"/>
                </a:lnTo>
                <a:lnTo>
                  <a:pt x="576262" y="0"/>
                </a:lnTo>
                <a:lnTo>
                  <a:pt x="576262" y="9525"/>
                </a:lnTo>
                <a:close/>
              </a:path>
              <a:path w="8010525" h="1228725">
                <a:moveTo>
                  <a:pt x="614362" y="9525"/>
                </a:moveTo>
                <a:lnTo>
                  <a:pt x="604837" y="9525"/>
                </a:lnTo>
                <a:lnTo>
                  <a:pt x="604837" y="0"/>
                </a:lnTo>
                <a:lnTo>
                  <a:pt x="614362" y="0"/>
                </a:lnTo>
                <a:lnTo>
                  <a:pt x="614362" y="9525"/>
                </a:lnTo>
                <a:close/>
              </a:path>
              <a:path w="8010525" h="1228725">
                <a:moveTo>
                  <a:pt x="719137" y="9525"/>
                </a:moveTo>
                <a:lnTo>
                  <a:pt x="642937" y="9525"/>
                </a:lnTo>
                <a:lnTo>
                  <a:pt x="642937" y="0"/>
                </a:lnTo>
                <a:lnTo>
                  <a:pt x="719137" y="0"/>
                </a:lnTo>
                <a:lnTo>
                  <a:pt x="719137" y="9525"/>
                </a:lnTo>
                <a:close/>
              </a:path>
              <a:path w="8010525" h="1228725">
                <a:moveTo>
                  <a:pt x="757237" y="9525"/>
                </a:moveTo>
                <a:lnTo>
                  <a:pt x="747712" y="9525"/>
                </a:lnTo>
                <a:lnTo>
                  <a:pt x="747712" y="0"/>
                </a:lnTo>
                <a:lnTo>
                  <a:pt x="757237" y="0"/>
                </a:lnTo>
                <a:lnTo>
                  <a:pt x="757237" y="9525"/>
                </a:lnTo>
                <a:close/>
              </a:path>
              <a:path w="8010525" h="1228725">
                <a:moveTo>
                  <a:pt x="862012" y="9525"/>
                </a:moveTo>
                <a:lnTo>
                  <a:pt x="785812" y="9525"/>
                </a:lnTo>
                <a:lnTo>
                  <a:pt x="785812" y="0"/>
                </a:lnTo>
                <a:lnTo>
                  <a:pt x="862012" y="0"/>
                </a:lnTo>
                <a:lnTo>
                  <a:pt x="862012" y="9525"/>
                </a:lnTo>
                <a:close/>
              </a:path>
              <a:path w="8010525" h="1228725">
                <a:moveTo>
                  <a:pt x="900112" y="9525"/>
                </a:moveTo>
                <a:lnTo>
                  <a:pt x="890587" y="9525"/>
                </a:lnTo>
                <a:lnTo>
                  <a:pt x="890587" y="0"/>
                </a:lnTo>
                <a:lnTo>
                  <a:pt x="900112" y="0"/>
                </a:lnTo>
                <a:lnTo>
                  <a:pt x="900112" y="9525"/>
                </a:lnTo>
                <a:close/>
              </a:path>
              <a:path w="8010525" h="1228725">
                <a:moveTo>
                  <a:pt x="1004887" y="9525"/>
                </a:moveTo>
                <a:lnTo>
                  <a:pt x="928687" y="9525"/>
                </a:lnTo>
                <a:lnTo>
                  <a:pt x="928687" y="0"/>
                </a:lnTo>
                <a:lnTo>
                  <a:pt x="1004887" y="0"/>
                </a:lnTo>
                <a:lnTo>
                  <a:pt x="1004887" y="9525"/>
                </a:lnTo>
                <a:close/>
              </a:path>
              <a:path w="8010525" h="1228725">
                <a:moveTo>
                  <a:pt x="1042987" y="9525"/>
                </a:moveTo>
                <a:lnTo>
                  <a:pt x="1033462" y="9525"/>
                </a:lnTo>
                <a:lnTo>
                  <a:pt x="1033462" y="0"/>
                </a:lnTo>
                <a:lnTo>
                  <a:pt x="1042987" y="0"/>
                </a:lnTo>
                <a:lnTo>
                  <a:pt x="1042987" y="9525"/>
                </a:lnTo>
                <a:close/>
              </a:path>
              <a:path w="8010525" h="1228725">
                <a:moveTo>
                  <a:pt x="1147762" y="9525"/>
                </a:moveTo>
                <a:lnTo>
                  <a:pt x="1071562" y="9525"/>
                </a:lnTo>
                <a:lnTo>
                  <a:pt x="1071562" y="0"/>
                </a:lnTo>
                <a:lnTo>
                  <a:pt x="1147762" y="0"/>
                </a:lnTo>
                <a:lnTo>
                  <a:pt x="1147762" y="9525"/>
                </a:lnTo>
                <a:close/>
              </a:path>
              <a:path w="8010525" h="1228725">
                <a:moveTo>
                  <a:pt x="1185862" y="9525"/>
                </a:moveTo>
                <a:lnTo>
                  <a:pt x="1176337" y="9525"/>
                </a:lnTo>
                <a:lnTo>
                  <a:pt x="1176337" y="0"/>
                </a:lnTo>
                <a:lnTo>
                  <a:pt x="1185862" y="0"/>
                </a:lnTo>
                <a:lnTo>
                  <a:pt x="1185862" y="9525"/>
                </a:lnTo>
                <a:close/>
              </a:path>
              <a:path w="8010525" h="1228725">
                <a:moveTo>
                  <a:pt x="1290637" y="9525"/>
                </a:moveTo>
                <a:lnTo>
                  <a:pt x="1214437" y="9525"/>
                </a:lnTo>
                <a:lnTo>
                  <a:pt x="1214437" y="0"/>
                </a:lnTo>
                <a:lnTo>
                  <a:pt x="1290637" y="0"/>
                </a:lnTo>
                <a:lnTo>
                  <a:pt x="1290637" y="9525"/>
                </a:lnTo>
                <a:close/>
              </a:path>
              <a:path w="8010525" h="1228725">
                <a:moveTo>
                  <a:pt x="1328737" y="9525"/>
                </a:moveTo>
                <a:lnTo>
                  <a:pt x="1319212" y="9525"/>
                </a:lnTo>
                <a:lnTo>
                  <a:pt x="1319212" y="0"/>
                </a:lnTo>
                <a:lnTo>
                  <a:pt x="1328737" y="0"/>
                </a:lnTo>
                <a:lnTo>
                  <a:pt x="1328737" y="9525"/>
                </a:lnTo>
                <a:close/>
              </a:path>
              <a:path w="8010525" h="1228725">
                <a:moveTo>
                  <a:pt x="1433512" y="9525"/>
                </a:moveTo>
                <a:lnTo>
                  <a:pt x="1357312" y="9525"/>
                </a:lnTo>
                <a:lnTo>
                  <a:pt x="1357312" y="0"/>
                </a:lnTo>
                <a:lnTo>
                  <a:pt x="1433512" y="0"/>
                </a:lnTo>
                <a:lnTo>
                  <a:pt x="1433512" y="9525"/>
                </a:lnTo>
                <a:close/>
              </a:path>
              <a:path w="8010525" h="1228725">
                <a:moveTo>
                  <a:pt x="1471612" y="9525"/>
                </a:moveTo>
                <a:lnTo>
                  <a:pt x="1462087" y="9525"/>
                </a:lnTo>
                <a:lnTo>
                  <a:pt x="1462087" y="0"/>
                </a:lnTo>
                <a:lnTo>
                  <a:pt x="1471612" y="0"/>
                </a:lnTo>
                <a:lnTo>
                  <a:pt x="1471612" y="9525"/>
                </a:lnTo>
                <a:close/>
              </a:path>
              <a:path w="8010525" h="1228725">
                <a:moveTo>
                  <a:pt x="1576387" y="9525"/>
                </a:moveTo>
                <a:lnTo>
                  <a:pt x="1500187" y="9525"/>
                </a:lnTo>
                <a:lnTo>
                  <a:pt x="1500187" y="0"/>
                </a:lnTo>
                <a:lnTo>
                  <a:pt x="1576387" y="0"/>
                </a:lnTo>
                <a:lnTo>
                  <a:pt x="1576387" y="9525"/>
                </a:lnTo>
                <a:close/>
              </a:path>
              <a:path w="8010525" h="1228725">
                <a:moveTo>
                  <a:pt x="1614487" y="9525"/>
                </a:moveTo>
                <a:lnTo>
                  <a:pt x="1604962" y="9525"/>
                </a:lnTo>
                <a:lnTo>
                  <a:pt x="1604962" y="0"/>
                </a:lnTo>
                <a:lnTo>
                  <a:pt x="1614487" y="0"/>
                </a:lnTo>
                <a:lnTo>
                  <a:pt x="1614487" y="9525"/>
                </a:lnTo>
                <a:close/>
              </a:path>
              <a:path w="8010525" h="1228725">
                <a:moveTo>
                  <a:pt x="1719262" y="9525"/>
                </a:moveTo>
                <a:lnTo>
                  <a:pt x="1643062" y="9525"/>
                </a:lnTo>
                <a:lnTo>
                  <a:pt x="1643062" y="0"/>
                </a:lnTo>
                <a:lnTo>
                  <a:pt x="1719262" y="0"/>
                </a:lnTo>
                <a:lnTo>
                  <a:pt x="1719262" y="9525"/>
                </a:lnTo>
                <a:close/>
              </a:path>
              <a:path w="8010525" h="1228725">
                <a:moveTo>
                  <a:pt x="1757362" y="9525"/>
                </a:moveTo>
                <a:lnTo>
                  <a:pt x="1747837" y="9525"/>
                </a:lnTo>
                <a:lnTo>
                  <a:pt x="1747837" y="0"/>
                </a:lnTo>
                <a:lnTo>
                  <a:pt x="1757362" y="0"/>
                </a:lnTo>
                <a:lnTo>
                  <a:pt x="1757362" y="9525"/>
                </a:lnTo>
                <a:close/>
              </a:path>
              <a:path w="8010525" h="1228725">
                <a:moveTo>
                  <a:pt x="1862137" y="9525"/>
                </a:moveTo>
                <a:lnTo>
                  <a:pt x="1785937" y="9525"/>
                </a:lnTo>
                <a:lnTo>
                  <a:pt x="1785937" y="0"/>
                </a:lnTo>
                <a:lnTo>
                  <a:pt x="1862137" y="0"/>
                </a:lnTo>
                <a:lnTo>
                  <a:pt x="1862137" y="9525"/>
                </a:lnTo>
                <a:close/>
              </a:path>
              <a:path w="8010525" h="1228725">
                <a:moveTo>
                  <a:pt x="1900237" y="9525"/>
                </a:moveTo>
                <a:lnTo>
                  <a:pt x="1890712" y="9525"/>
                </a:lnTo>
                <a:lnTo>
                  <a:pt x="1890712" y="0"/>
                </a:lnTo>
                <a:lnTo>
                  <a:pt x="1900237" y="0"/>
                </a:lnTo>
                <a:lnTo>
                  <a:pt x="1900237" y="9525"/>
                </a:lnTo>
                <a:close/>
              </a:path>
              <a:path w="8010525" h="1228725">
                <a:moveTo>
                  <a:pt x="2005012" y="9525"/>
                </a:moveTo>
                <a:lnTo>
                  <a:pt x="1928812" y="9525"/>
                </a:lnTo>
                <a:lnTo>
                  <a:pt x="1928812" y="0"/>
                </a:lnTo>
                <a:lnTo>
                  <a:pt x="2005012" y="0"/>
                </a:lnTo>
                <a:lnTo>
                  <a:pt x="2005012" y="9525"/>
                </a:lnTo>
                <a:close/>
              </a:path>
              <a:path w="8010525" h="1228725">
                <a:moveTo>
                  <a:pt x="2043112" y="9525"/>
                </a:moveTo>
                <a:lnTo>
                  <a:pt x="2033587" y="9525"/>
                </a:lnTo>
                <a:lnTo>
                  <a:pt x="2033587" y="0"/>
                </a:lnTo>
                <a:lnTo>
                  <a:pt x="2043112" y="0"/>
                </a:lnTo>
                <a:lnTo>
                  <a:pt x="2043112" y="9525"/>
                </a:lnTo>
                <a:close/>
              </a:path>
              <a:path w="8010525" h="1228725">
                <a:moveTo>
                  <a:pt x="2147887" y="9525"/>
                </a:moveTo>
                <a:lnTo>
                  <a:pt x="2071687" y="9525"/>
                </a:lnTo>
                <a:lnTo>
                  <a:pt x="2071687" y="0"/>
                </a:lnTo>
                <a:lnTo>
                  <a:pt x="2147887" y="0"/>
                </a:lnTo>
                <a:lnTo>
                  <a:pt x="2147887" y="9525"/>
                </a:lnTo>
                <a:close/>
              </a:path>
              <a:path w="8010525" h="1228725">
                <a:moveTo>
                  <a:pt x="2185987" y="9525"/>
                </a:moveTo>
                <a:lnTo>
                  <a:pt x="2176462" y="9525"/>
                </a:lnTo>
                <a:lnTo>
                  <a:pt x="2176462" y="0"/>
                </a:lnTo>
                <a:lnTo>
                  <a:pt x="2185987" y="0"/>
                </a:lnTo>
                <a:lnTo>
                  <a:pt x="2185987" y="9525"/>
                </a:lnTo>
                <a:close/>
              </a:path>
              <a:path w="8010525" h="1228725">
                <a:moveTo>
                  <a:pt x="2290762" y="9525"/>
                </a:moveTo>
                <a:lnTo>
                  <a:pt x="2214562" y="9525"/>
                </a:lnTo>
                <a:lnTo>
                  <a:pt x="2214562" y="0"/>
                </a:lnTo>
                <a:lnTo>
                  <a:pt x="2290762" y="0"/>
                </a:lnTo>
                <a:lnTo>
                  <a:pt x="2290762" y="9525"/>
                </a:lnTo>
                <a:close/>
              </a:path>
              <a:path w="8010525" h="1228725">
                <a:moveTo>
                  <a:pt x="2328862" y="9525"/>
                </a:moveTo>
                <a:lnTo>
                  <a:pt x="2319337" y="9525"/>
                </a:lnTo>
                <a:lnTo>
                  <a:pt x="2319337" y="0"/>
                </a:lnTo>
                <a:lnTo>
                  <a:pt x="2328862" y="0"/>
                </a:lnTo>
                <a:lnTo>
                  <a:pt x="2328862" y="9525"/>
                </a:lnTo>
                <a:close/>
              </a:path>
              <a:path w="8010525" h="1228725">
                <a:moveTo>
                  <a:pt x="2433637" y="9525"/>
                </a:moveTo>
                <a:lnTo>
                  <a:pt x="2357437" y="9525"/>
                </a:lnTo>
                <a:lnTo>
                  <a:pt x="2357437" y="0"/>
                </a:lnTo>
                <a:lnTo>
                  <a:pt x="2433637" y="0"/>
                </a:lnTo>
                <a:lnTo>
                  <a:pt x="2433637" y="9525"/>
                </a:lnTo>
                <a:close/>
              </a:path>
              <a:path w="8010525" h="1228725">
                <a:moveTo>
                  <a:pt x="2471737" y="9525"/>
                </a:moveTo>
                <a:lnTo>
                  <a:pt x="2462212" y="9525"/>
                </a:lnTo>
                <a:lnTo>
                  <a:pt x="2462212" y="0"/>
                </a:lnTo>
                <a:lnTo>
                  <a:pt x="2471737" y="0"/>
                </a:lnTo>
                <a:lnTo>
                  <a:pt x="2471737" y="9525"/>
                </a:lnTo>
                <a:close/>
              </a:path>
              <a:path w="8010525" h="1228725">
                <a:moveTo>
                  <a:pt x="2576512" y="9525"/>
                </a:moveTo>
                <a:lnTo>
                  <a:pt x="2500312" y="9525"/>
                </a:lnTo>
                <a:lnTo>
                  <a:pt x="2500312" y="0"/>
                </a:lnTo>
                <a:lnTo>
                  <a:pt x="2576512" y="0"/>
                </a:lnTo>
                <a:lnTo>
                  <a:pt x="2576512" y="9525"/>
                </a:lnTo>
                <a:close/>
              </a:path>
              <a:path w="8010525" h="1228725">
                <a:moveTo>
                  <a:pt x="2614612" y="9525"/>
                </a:moveTo>
                <a:lnTo>
                  <a:pt x="2605087" y="9525"/>
                </a:lnTo>
                <a:lnTo>
                  <a:pt x="2605087" y="0"/>
                </a:lnTo>
                <a:lnTo>
                  <a:pt x="2614612" y="0"/>
                </a:lnTo>
                <a:lnTo>
                  <a:pt x="2614612" y="9525"/>
                </a:lnTo>
                <a:close/>
              </a:path>
              <a:path w="8010525" h="1228725">
                <a:moveTo>
                  <a:pt x="2719387" y="9525"/>
                </a:moveTo>
                <a:lnTo>
                  <a:pt x="2643187" y="9525"/>
                </a:lnTo>
                <a:lnTo>
                  <a:pt x="2643187" y="0"/>
                </a:lnTo>
                <a:lnTo>
                  <a:pt x="2719387" y="0"/>
                </a:lnTo>
                <a:lnTo>
                  <a:pt x="2719387" y="9525"/>
                </a:lnTo>
                <a:close/>
              </a:path>
              <a:path w="8010525" h="1228725">
                <a:moveTo>
                  <a:pt x="2757487" y="9525"/>
                </a:moveTo>
                <a:lnTo>
                  <a:pt x="2747962" y="9525"/>
                </a:lnTo>
                <a:lnTo>
                  <a:pt x="2747962" y="0"/>
                </a:lnTo>
                <a:lnTo>
                  <a:pt x="2757487" y="0"/>
                </a:lnTo>
                <a:lnTo>
                  <a:pt x="2757487" y="9525"/>
                </a:lnTo>
                <a:close/>
              </a:path>
              <a:path w="8010525" h="1228725">
                <a:moveTo>
                  <a:pt x="2862262" y="9525"/>
                </a:moveTo>
                <a:lnTo>
                  <a:pt x="2786062" y="9525"/>
                </a:lnTo>
                <a:lnTo>
                  <a:pt x="2786062" y="0"/>
                </a:lnTo>
                <a:lnTo>
                  <a:pt x="2862262" y="0"/>
                </a:lnTo>
                <a:lnTo>
                  <a:pt x="2862262" y="9525"/>
                </a:lnTo>
                <a:close/>
              </a:path>
              <a:path w="8010525" h="1228725">
                <a:moveTo>
                  <a:pt x="2900362" y="9525"/>
                </a:moveTo>
                <a:lnTo>
                  <a:pt x="2890837" y="9525"/>
                </a:lnTo>
                <a:lnTo>
                  <a:pt x="2890837" y="0"/>
                </a:lnTo>
                <a:lnTo>
                  <a:pt x="2900362" y="0"/>
                </a:lnTo>
                <a:lnTo>
                  <a:pt x="2900362" y="9525"/>
                </a:lnTo>
                <a:close/>
              </a:path>
              <a:path w="8010525" h="1228725">
                <a:moveTo>
                  <a:pt x="3005137" y="9525"/>
                </a:moveTo>
                <a:lnTo>
                  <a:pt x="2928937" y="9525"/>
                </a:lnTo>
                <a:lnTo>
                  <a:pt x="2928937" y="0"/>
                </a:lnTo>
                <a:lnTo>
                  <a:pt x="3005137" y="0"/>
                </a:lnTo>
                <a:lnTo>
                  <a:pt x="3005137" y="9525"/>
                </a:lnTo>
                <a:close/>
              </a:path>
              <a:path w="8010525" h="1228725">
                <a:moveTo>
                  <a:pt x="3043237" y="9525"/>
                </a:moveTo>
                <a:lnTo>
                  <a:pt x="3033712" y="9525"/>
                </a:lnTo>
                <a:lnTo>
                  <a:pt x="3033712" y="0"/>
                </a:lnTo>
                <a:lnTo>
                  <a:pt x="3043237" y="0"/>
                </a:lnTo>
                <a:lnTo>
                  <a:pt x="3043237" y="9525"/>
                </a:lnTo>
                <a:close/>
              </a:path>
              <a:path w="8010525" h="1228725">
                <a:moveTo>
                  <a:pt x="3148012" y="9525"/>
                </a:moveTo>
                <a:lnTo>
                  <a:pt x="3071812" y="9525"/>
                </a:lnTo>
                <a:lnTo>
                  <a:pt x="3071812" y="0"/>
                </a:lnTo>
                <a:lnTo>
                  <a:pt x="3148012" y="0"/>
                </a:lnTo>
                <a:lnTo>
                  <a:pt x="3148012" y="9525"/>
                </a:lnTo>
                <a:close/>
              </a:path>
              <a:path w="8010525" h="1228725">
                <a:moveTo>
                  <a:pt x="3186112" y="9525"/>
                </a:moveTo>
                <a:lnTo>
                  <a:pt x="3176587" y="9525"/>
                </a:lnTo>
                <a:lnTo>
                  <a:pt x="3176587" y="0"/>
                </a:lnTo>
                <a:lnTo>
                  <a:pt x="3186112" y="0"/>
                </a:lnTo>
                <a:lnTo>
                  <a:pt x="3186112" y="9525"/>
                </a:lnTo>
                <a:close/>
              </a:path>
              <a:path w="8010525" h="1228725">
                <a:moveTo>
                  <a:pt x="3290887" y="9525"/>
                </a:moveTo>
                <a:lnTo>
                  <a:pt x="3214687" y="9525"/>
                </a:lnTo>
                <a:lnTo>
                  <a:pt x="3214687" y="0"/>
                </a:lnTo>
                <a:lnTo>
                  <a:pt x="3290887" y="0"/>
                </a:lnTo>
                <a:lnTo>
                  <a:pt x="3290887" y="9525"/>
                </a:lnTo>
                <a:close/>
              </a:path>
              <a:path w="8010525" h="1228725">
                <a:moveTo>
                  <a:pt x="3328987" y="9525"/>
                </a:moveTo>
                <a:lnTo>
                  <a:pt x="3319462" y="9525"/>
                </a:lnTo>
                <a:lnTo>
                  <a:pt x="3319462" y="0"/>
                </a:lnTo>
                <a:lnTo>
                  <a:pt x="3328987" y="0"/>
                </a:lnTo>
                <a:lnTo>
                  <a:pt x="3328987" y="9525"/>
                </a:lnTo>
                <a:close/>
              </a:path>
              <a:path w="8010525" h="1228725">
                <a:moveTo>
                  <a:pt x="3433762" y="9525"/>
                </a:moveTo>
                <a:lnTo>
                  <a:pt x="3357562" y="9525"/>
                </a:lnTo>
                <a:lnTo>
                  <a:pt x="3357562" y="0"/>
                </a:lnTo>
                <a:lnTo>
                  <a:pt x="3433762" y="0"/>
                </a:lnTo>
                <a:lnTo>
                  <a:pt x="3433762" y="9525"/>
                </a:lnTo>
                <a:close/>
              </a:path>
              <a:path w="8010525" h="1228725">
                <a:moveTo>
                  <a:pt x="3471862" y="9525"/>
                </a:moveTo>
                <a:lnTo>
                  <a:pt x="3462337" y="9525"/>
                </a:lnTo>
                <a:lnTo>
                  <a:pt x="3462337" y="0"/>
                </a:lnTo>
                <a:lnTo>
                  <a:pt x="3471862" y="0"/>
                </a:lnTo>
                <a:lnTo>
                  <a:pt x="3471862" y="9525"/>
                </a:lnTo>
                <a:close/>
              </a:path>
              <a:path w="8010525" h="1228725">
                <a:moveTo>
                  <a:pt x="3576637" y="9525"/>
                </a:moveTo>
                <a:lnTo>
                  <a:pt x="3500437" y="9525"/>
                </a:lnTo>
                <a:lnTo>
                  <a:pt x="3500437" y="0"/>
                </a:lnTo>
                <a:lnTo>
                  <a:pt x="3576637" y="0"/>
                </a:lnTo>
                <a:lnTo>
                  <a:pt x="3576637" y="9525"/>
                </a:lnTo>
                <a:close/>
              </a:path>
              <a:path w="8010525" h="1228725">
                <a:moveTo>
                  <a:pt x="3614737" y="9525"/>
                </a:moveTo>
                <a:lnTo>
                  <a:pt x="3605212" y="9525"/>
                </a:lnTo>
                <a:lnTo>
                  <a:pt x="3605212" y="0"/>
                </a:lnTo>
                <a:lnTo>
                  <a:pt x="3614737" y="0"/>
                </a:lnTo>
                <a:lnTo>
                  <a:pt x="3614737" y="9525"/>
                </a:lnTo>
                <a:close/>
              </a:path>
              <a:path w="8010525" h="1228725">
                <a:moveTo>
                  <a:pt x="3719512" y="9525"/>
                </a:moveTo>
                <a:lnTo>
                  <a:pt x="3643312" y="9525"/>
                </a:lnTo>
                <a:lnTo>
                  <a:pt x="3643312" y="0"/>
                </a:lnTo>
                <a:lnTo>
                  <a:pt x="3719512" y="0"/>
                </a:lnTo>
                <a:lnTo>
                  <a:pt x="3719512" y="9525"/>
                </a:lnTo>
                <a:close/>
              </a:path>
              <a:path w="8010525" h="1228725">
                <a:moveTo>
                  <a:pt x="3757612" y="9525"/>
                </a:moveTo>
                <a:lnTo>
                  <a:pt x="3748087" y="9525"/>
                </a:lnTo>
                <a:lnTo>
                  <a:pt x="3748087" y="0"/>
                </a:lnTo>
                <a:lnTo>
                  <a:pt x="3757612" y="0"/>
                </a:lnTo>
                <a:lnTo>
                  <a:pt x="3757612" y="9525"/>
                </a:lnTo>
                <a:close/>
              </a:path>
              <a:path w="8010525" h="1228725">
                <a:moveTo>
                  <a:pt x="3862387" y="9525"/>
                </a:moveTo>
                <a:lnTo>
                  <a:pt x="3786187" y="9525"/>
                </a:lnTo>
                <a:lnTo>
                  <a:pt x="3786187" y="0"/>
                </a:lnTo>
                <a:lnTo>
                  <a:pt x="3862387" y="0"/>
                </a:lnTo>
                <a:lnTo>
                  <a:pt x="3862387" y="9525"/>
                </a:lnTo>
                <a:close/>
              </a:path>
              <a:path w="8010525" h="1228725">
                <a:moveTo>
                  <a:pt x="3900487" y="9525"/>
                </a:moveTo>
                <a:lnTo>
                  <a:pt x="3890962" y="9525"/>
                </a:lnTo>
                <a:lnTo>
                  <a:pt x="3890962" y="0"/>
                </a:lnTo>
                <a:lnTo>
                  <a:pt x="3900487" y="0"/>
                </a:lnTo>
                <a:lnTo>
                  <a:pt x="3900487" y="9525"/>
                </a:lnTo>
                <a:close/>
              </a:path>
              <a:path w="8010525" h="1228725">
                <a:moveTo>
                  <a:pt x="4005262" y="9525"/>
                </a:moveTo>
                <a:lnTo>
                  <a:pt x="3929062" y="9525"/>
                </a:lnTo>
                <a:lnTo>
                  <a:pt x="3929062" y="0"/>
                </a:lnTo>
                <a:lnTo>
                  <a:pt x="4005262" y="0"/>
                </a:lnTo>
                <a:lnTo>
                  <a:pt x="4005262" y="9525"/>
                </a:lnTo>
                <a:close/>
              </a:path>
              <a:path w="8010525" h="1228725">
                <a:moveTo>
                  <a:pt x="4043362" y="9525"/>
                </a:moveTo>
                <a:lnTo>
                  <a:pt x="4033837" y="9525"/>
                </a:lnTo>
                <a:lnTo>
                  <a:pt x="4033837" y="0"/>
                </a:lnTo>
                <a:lnTo>
                  <a:pt x="4043362" y="0"/>
                </a:lnTo>
                <a:lnTo>
                  <a:pt x="4043362" y="9525"/>
                </a:lnTo>
                <a:close/>
              </a:path>
              <a:path w="8010525" h="1228725">
                <a:moveTo>
                  <a:pt x="4148137" y="9525"/>
                </a:moveTo>
                <a:lnTo>
                  <a:pt x="4071937" y="9525"/>
                </a:lnTo>
                <a:lnTo>
                  <a:pt x="4071937" y="0"/>
                </a:lnTo>
                <a:lnTo>
                  <a:pt x="4148137" y="0"/>
                </a:lnTo>
                <a:lnTo>
                  <a:pt x="4148137" y="9525"/>
                </a:lnTo>
                <a:close/>
              </a:path>
              <a:path w="8010525" h="1228725">
                <a:moveTo>
                  <a:pt x="4186237" y="9525"/>
                </a:moveTo>
                <a:lnTo>
                  <a:pt x="4176712" y="9525"/>
                </a:lnTo>
                <a:lnTo>
                  <a:pt x="4176712" y="0"/>
                </a:lnTo>
                <a:lnTo>
                  <a:pt x="4186237" y="0"/>
                </a:lnTo>
                <a:lnTo>
                  <a:pt x="4186237" y="9525"/>
                </a:lnTo>
                <a:close/>
              </a:path>
              <a:path w="8010525" h="1228725">
                <a:moveTo>
                  <a:pt x="4291012" y="9525"/>
                </a:moveTo>
                <a:lnTo>
                  <a:pt x="4214812" y="9525"/>
                </a:lnTo>
                <a:lnTo>
                  <a:pt x="4214812" y="0"/>
                </a:lnTo>
                <a:lnTo>
                  <a:pt x="4291012" y="0"/>
                </a:lnTo>
                <a:lnTo>
                  <a:pt x="4291012" y="9525"/>
                </a:lnTo>
                <a:close/>
              </a:path>
              <a:path w="8010525" h="1228725">
                <a:moveTo>
                  <a:pt x="4329112" y="9525"/>
                </a:moveTo>
                <a:lnTo>
                  <a:pt x="4319587" y="9525"/>
                </a:lnTo>
                <a:lnTo>
                  <a:pt x="4319587" y="0"/>
                </a:lnTo>
                <a:lnTo>
                  <a:pt x="4329112" y="0"/>
                </a:lnTo>
                <a:lnTo>
                  <a:pt x="4329112" y="9525"/>
                </a:lnTo>
                <a:close/>
              </a:path>
              <a:path w="8010525" h="1228725">
                <a:moveTo>
                  <a:pt x="4433887" y="9525"/>
                </a:moveTo>
                <a:lnTo>
                  <a:pt x="4357687" y="9525"/>
                </a:lnTo>
                <a:lnTo>
                  <a:pt x="4357687" y="0"/>
                </a:lnTo>
                <a:lnTo>
                  <a:pt x="4433887" y="0"/>
                </a:lnTo>
                <a:lnTo>
                  <a:pt x="4433887" y="9525"/>
                </a:lnTo>
                <a:close/>
              </a:path>
              <a:path w="8010525" h="1228725">
                <a:moveTo>
                  <a:pt x="4471987" y="9525"/>
                </a:moveTo>
                <a:lnTo>
                  <a:pt x="4462462" y="9525"/>
                </a:lnTo>
                <a:lnTo>
                  <a:pt x="4462462" y="0"/>
                </a:lnTo>
                <a:lnTo>
                  <a:pt x="4471987" y="0"/>
                </a:lnTo>
                <a:lnTo>
                  <a:pt x="4471987" y="9525"/>
                </a:lnTo>
                <a:close/>
              </a:path>
              <a:path w="8010525" h="1228725">
                <a:moveTo>
                  <a:pt x="4576762" y="9525"/>
                </a:moveTo>
                <a:lnTo>
                  <a:pt x="4500562" y="9525"/>
                </a:lnTo>
                <a:lnTo>
                  <a:pt x="4500562" y="0"/>
                </a:lnTo>
                <a:lnTo>
                  <a:pt x="4576762" y="0"/>
                </a:lnTo>
                <a:lnTo>
                  <a:pt x="4576762" y="9525"/>
                </a:lnTo>
                <a:close/>
              </a:path>
              <a:path w="8010525" h="1228725">
                <a:moveTo>
                  <a:pt x="4614862" y="9525"/>
                </a:moveTo>
                <a:lnTo>
                  <a:pt x="4605337" y="9525"/>
                </a:lnTo>
                <a:lnTo>
                  <a:pt x="4605337" y="0"/>
                </a:lnTo>
                <a:lnTo>
                  <a:pt x="4614862" y="0"/>
                </a:lnTo>
                <a:lnTo>
                  <a:pt x="4614862" y="9525"/>
                </a:lnTo>
                <a:close/>
              </a:path>
              <a:path w="8010525" h="1228725">
                <a:moveTo>
                  <a:pt x="4719637" y="9525"/>
                </a:moveTo>
                <a:lnTo>
                  <a:pt x="4643437" y="9525"/>
                </a:lnTo>
                <a:lnTo>
                  <a:pt x="4643437" y="0"/>
                </a:lnTo>
                <a:lnTo>
                  <a:pt x="4719637" y="0"/>
                </a:lnTo>
                <a:lnTo>
                  <a:pt x="4719637" y="9525"/>
                </a:lnTo>
                <a:close/>
              </a:path>
              <a:path w="8010525" h="1228725">
                <a:moveTo>
                  <a:pt x="4757737" y="9525"/>
                </a:moveTo>
                <a:lnTo>
                  <a:pt x="4748212" y="9525"/>
                </a:lnTo>
                <a:lnTo>
                  <a:pt x="4748212" y="0"/>
                </a:lnTo>
                <a:lnTo>
                  <a:pt x="4757737" y="0"/>
                </a:lnTo>
                <a:lnTo>
                  <a:pt x="4757737" y="9525"/>
                </a:lnTo>
                <a:close/>
              </a:path>
              <a:path w="8010525" h="1228725">
                <a:moveTo>
                  <a:pt x="4862512" y="9525"/>
                </a:moveTo>
                <a:lnTo>
                  <a:pt x="4786312" y="9525"/>
                </a:lnTo>
                <a:lnTo>
                  <a:pt x="4786312" y="0"/>
                </a:lnTo>
                <a:lnTo>
                  <a:pt x="4862512" y="0"/>
                </a:lnTo>
                <a:lnTo>
                  <a:pt x="4862512" y="9525"/>
                </a:lnTo>
                <a:close/>
              </a:path>
              <a:path w="8010525" h="1228725">
                <a:moveTo>
                  <a:pt x="4900612" y="9525"/>
                </a:moveTo>
                <a:lnTo>
                  <a:pt x="4891087" y="9525"/>
                </a:lnTo>
                <a:lnTo>
                  <a:pt x="4891087" y="0"/>
                </a:lnTo>
                <a:lnTo>
                  <a:pt x="4900612" y="0"/>
                </a:lnTo>
                <a:lnTo>
                  <a:pt x="4900612" y="9525"/>
                </a:lnTo>
                <a:close/>
              </a:path>
              <a:path w="8010525" h="1228725">
                <a:moveTo>
                  <a:pt x="5005387" y="9525"/>
                </a:moveTo>
                <a:lnTo>
                  <a:pt x="4929187" y="9525"/>
                </a:lnTo>
                <a:lnTo>
                  <a:pt x="4929187" y="0"/>
                </a:lnTo>
                <a:lnTo>
                  <a:pt x="5005387" y="0"/>
                </a:lnTo>
                <a:lnTo>
                  <a:pt x="5005387" y="9525"/>
                </a:lnTo>
                <a:close/>
              </a:path>
              <a:path w="8010525" h="1228725">
                <a:moveTo>
                  <a:pt x="5043487" y="9525"/>
                </a:moveTo>
                <a:lnTo>
                  <a:pt x="5033962" y="9525"/>
                </a:lnTo>
                <a:lnTo>
                  <a:pt x="5033962" y="0"/>
                </a:lnTo>
                <a:lnTo>
                  <a:pt x="5043487" y="0"/>
                </a:lnTo>
                <a:lnTo>
                  <a:pt x="5043487" y="9525"/>
                </a:lnTo>
                <a:close/>
              </a:path>
              <a:path w="8010525" h="1228725">
                <a:moveTo>
                  <a:pt x="5148262" y="9525"/>
                </a:moveTo>
                <a:lnTo>
                  <a:pt x="5072062" y="9525"/>
                </a:lnTo>
                <a:lnTo>
                  <a:pt x="5072062" y="0"/>
                </a:lnTo>
                <a:lnTo>
                  <a:pt x="5148262" y="0"/>
                </a:lnTo>
                <a:lnTo>
                  <a:pt x="5148262" y="9525"/>
                </a:lnTo>
                <a:close/>
              </a:path>
              <a:path w="8010525" h="1228725">
                <a:moveTo>
                  <a:pt x="5186362" y="9525"/>
                </a:moveTo>
                <a:lnTo>
                  <a:pt x="5176837" y="9525"/>
                </a:lnTo>
                <a:lnTo>
                  <a:pt x="5176837" y="0"/>
                </a:lnTo>
                <a:lnTo>
                  <a:pt x="5186362" y="0"/>
                </a:lnTo>
                <a:lnTo>
                  <a:pt x="5186362" y="9525"/>
                </a:lnTo>
                <a:close/>
              </a:path>
              <a:path w="8010525" h="1228725">
                <a:moveTo>
                  <a:pt x="5291137" y="9525"/>
                </a:moveTo>
                <a:lnTo>
                  <a:pt x="5214937" y="9525"/>
                </a:lnTo>
                <a:lnTo>
                  <a:pt x="5214937" y="0"/>
                </a:lnTo>
                <a:lnTo>
                  <a:pt x="5291137" y="0"/>
                </a:lnTo>
                <a:lnTo>
                  <a:pt x="5291137" y="9525"/>
                </a:lnTo>
                <a:close/>
              </a:path>
              <a:path w="8010525" h="1228725">
                <a:moveTo>
                  <a:pt x="5329237" y="9525"/>
                </a:moveTo>
                <a:lnTo>
                  <a:pt x="5319712" y="9525"/>
                </a:lnTo>
                <a:lnTo>
                  <a:pt x="5319712" y="0"/>
                </a:lnTo>
                <a:lnTo>
                  <a:pt x="5329237" y="0"/>
                </a:lnTo>
                <a:lnTo>
                  <a:pt x="5329237" y="9525"/>
                </a:lnTo>
                <a:close/>
              </a:path>
              <a:path w="8010525" h="1228725">
                <a:moveTo>
                  <a:pt x="5434012" y="9525"/>
                </a:moveTo>
                <a:lnTo>
                  <a:pt x="5357812" y="9525"/>
                </a:lnTo>
                <a:lnTo>
                  <a:pt x="5357812" y="0"/>
                </a:lnTo>
                <a:lnTo>
                  <a:pt x="5434012" y="0"/>
                </a:lnTo>
                <a:lnTo>
                  <a:pt x="5434012" y="9525"/>
                </a:lnTo>
                <a:close/>
              </a:path>
              <a:path w="8010525" h="1228725">
                <a:moveTo>
                  <a:pt x="5472112" y="9525"/>
                </a:moveTo>
                <a:lnTo>
                  <a:pt x="5462587" y="9525"/>
                </a:lnTo>
                <a:lnTo>
                  <a:pt x="5462587" y="0"/>
                </a:lnTo>
                <a:lnTo>
                  <a:pt x="5472112" y="0"/>
                </a:lnTo>
                <a:lnTo>
                  <a:pt x="5472112" y="9525"/>
                </a:lnTo>
                <a:close/>
              </a:path>
              <a:path w="8010525" h="1228725">
                <a:moveTo>
                  <a:pt x="5576887" y="9525"/>
                </a:moveTo>
                <a:lnTo>
                  <a:pt x="5500687" y="9525"/>
                </a:lnTo>
                <a:lnTo>
                  <a:pt x="5500687" y="0"/>
                </a:lnTo>
                <a:lnTo>
                  <a:pt x="5576887" y="0"/>
                </a:lnTo>
                <a:lnTo>
                  <a:pt x="5576887" y="9525"/>
                </a:lnTo>
                <a:close/>
              </a:path>
              <a:path w="8010525" h="1228725">
                <a:moveTo>
                  <a:pt x="5614987" y="9525"/>
                </a:moveTo>
                <a:lnTo>
                  <a:pt x="5605462" y="9525"/>
                </a:lnTo>
                <a:lnTo>
                  <a:pt x="5605462" y="0"/>
                </a:lnTo>
                <a:lnTo>
                  <a:pt x="5614987" y="0"/>
                </a:lnTo>
                <a:lnTo>
                  <a:pt x="5614987" y="9525"/>
                </a:lnTo>
                <a:close/>
              </a:path>
              <a:path w="8010525" h="1228725">
                <a:moveTo>
                  <a:pt x="5719762" y="9525"/>
                </a:moveTo>
                <a:lnTo>
                  <a:pt x="5643562" y="9525"/>
                </a:lnTo>
                <a:lnTo>
                  <a:pt x="5643562" y="0"/>
                </a:lnTo>
                <a:lnTo>
                  <a:pt x="5719762" y="0"/>
                </a:lnTo>
                <a:lnTo>
                  <a:pt x="5719762" y="9525"/>
                </a:lnTo>
                <a:close/>
              </a:path>
              <a:path w="8010525" h="1228725">
                <a:moveTo>
                  <a:pt x="5757862" y="9525"/>
                </a:moveTo>
                <a:lnTo>
                  <a:pt x="5748337" y="9525"/>
                </a:lnTo>
                <a:lnTo>
                  <a:pt x="5748337" y="0"/>
                </a:lnTo>
                <a:lnTo>
                  <a:pt x="5757862" y="0"/>
                </a:lnTo>
                <a:lnTo>
                  <a:pt x="5757862" y="9525"/>
                </a:lnTo>
                <a:close/>
              </a:path>
              <a:path w="8010525" h="1228725">
                <a:moveTo>
                  <a:pt x="5862637" y="9525"/>
                </a:moveTo>
                <a:lnTo>
                  <a:pt x="5786437" y="9525"/>
                </a:lnTo>
                <a:lnTo>
                  <a:pt x="5786437" y="0"/>
                </a:lnTo>
                <a:lnTo>
                  <a:pt x="5862637" y="0"/>
                </a:lnTo>
                <a:lnTo>
                  <a:pt x="5862637" y="9525"/>
                </a:lnTo>
                <a:close/>
              </a:path>
              <a:path w="8010525" h="1228725">
                <a:moveTo>
                  <a:pt x="5900737" y="9525"/>
                </a:moveTo>
                <a:lnTo>
                  <a:pt x="5891212" y="9525"/>
                </a:lnTo>
                <a:lnTo>
                  <a:pt x="5891212" y="0"/>
                </a:lnTo>
                <a:lnTo>
                  <a:pt x="5900737" y="0"/>
                </a:lnTo>
                <a:lnTo>
                  <a:pt x="5900737" y="9525"/>
                </a:lnTo>
                <a:close/>
              </a:path>
              <a:path w="8010525" h="1228725">
                <a:moveTo>
                  <a:pt x="6005512" y="9525"/>
                </a:moveTo>
                <a:lnTo>
                  <a:pt x="5929312" y="9525"/>
                </a:lnTo>
                <a:lnTo>
                  <a:pt x="5929312" y="0"/>
                </a:lnTo>
                <a:lnTo>
                  <a:pt x="6005512" y="0"/>
                </a:lnTo>
                <a:lnTo>
                  <a:pt x="6005512" y="9525"/>
                </a:lnTo>
                <a:close/>
              </a:path>
              <a:path w="8010525" h="1228725">
                <a:moveTo>
                  <a:pt x="6043612" y="9525"/>
                </a:moveTo>
                <a:lnTo>
                  <a:pt x="6034087" y="9525"/>
                </a:lnTo>
                <a:lnTo>
                  <a:pt x="6034087" y="0"/>
                </a:lnTo>
                <a:lnTo>
                  <a:pt x="6043612" y="0"/>
                </a:lnTo>
                <a:lnTo>
                  <a:pt x="6043612" y="9525"/>
                </a:lnTo>
                <a:close/>
              </a:path>
              <a:path w="8010525" h="1228725">
                <a:moveTo>
                  <a:pt x="6148387" y="9525"/>
                </a:moveTo>
                <a:lnTo>
                  <a:pt x="6072187" y="9525"/>
                </a:lnTo>
                <a:lnTo>
                  <a:pt x="6072187" y="0"/>
                </a:lnTo>
                <a:lnTo>
                  <a:pt x="6148387" y="0"/>
                </a:lnTo>
                <a:lnTo>
                  <a:pt x="6148387" y="9525"/>
                </a:lnTo>
                <a:close/>
              </a:path>
              <a:path w="8010525" h="1228725">
                <a:moveTo>
                  <a:pt x="6186487" y="9525"/>
                </a:moveTo>
                <a:lnTo>
                  <a:pt x="6176962" y="9525"/>
                </a:lnTo>
                <a:lnTo>
                  <a:pt x="6176962" y="0"/>
                </a:lnTo>
                <a:lnTo>
                  <a:pt x="6186487" y="0"/>
                </a:lnTo>
                <a:lnTo>
                  <a:pt x="6186487" y="9525"/>
                </a:lnTo>
                <a:close/>
              </a:path>
              <a:path w="8010525" h="1228725">
                <a:moveTo>
                  <a:pt x="6291262" y="9525"/>
                </a:moveTo>
                <a:lnTo>
                  <a:pt x="6215062" y="9525"/>
                </a:lnTo>
                <a:lnTo>
                  <a:pt x="6215062" y="0"/>
                </a:lnTo>
                <a:lnTo>
                  <a:pt x="6291262" y="0"/>
                </a:lnTo>
                <a:lnTo>
                  <a:pt x="6291262" y="9525"/>
                </a:lnTo>
                <a:close/>
              </a:path>
              <a:path w="8010525" h="1228725">
                <a:moveTo>
                  <a:pt x="6329362" y="9525"/>
                </a:moveTo>
                <a:lnTo>
                  <a:pt x="6319837" y="9525"/>
                </a:lnTo>
                <a:lnTo>
                  <a:pt x="6319837" y="0"/>
                </a:lnTo>
                <a:lnTo>
                  <a:pt x="6329362" y="0"/>
                </a:lnTo>
                <a:lnTo>
                  <a:pt x="6329362" y="9525"/>
                </a:lnTo>
                <a:close/>
              </a:path>
              <a:path w="8010525" h="1228725">
                <a:moveTo>
                  <a:pt x="6434137" y="9525"/>
                </a:moveTo>
                <a:lnTo>
                  <a:pt x="6357937" y="9525"/>
                </a:lnTo>
                <a:lnTo>
                  <a:pt x="6357937" y="0"/>
                </a:lnTo>
                <a:lnTo>
                  <a:pt x="6434137" y="0"/>
                </a:lnTo>
                <a:lnTo>
                  <a:pt x="6434137" y="9525"/>
                </a:lnTo>
                <a:close/>
              </a:path>
              <a:path w="8010525" h="1228725">
                <a:moveTo>
                  <a:pt x="6472237" y="9525"/>
                </a:moveTo>
                <a:lnTo>
                  <a:pt x="6462712" y="9525"/>
                </a:lnTo>
                <a:lnTo>
                  <a:pt x="6462712" y="0"/>
                </a:lnTo>
                <a:lnTo>
                  <a:pt x="6472237" y="0"/>
                </a:lnTo>
                <a:lnTo>
                  <a:pt x="6472237" y="9525"/>
                </a:lnTo>
                <a:close/>
              </a:path>
              <a:path w="8010525" h="1228725">
                <a:moveTo>
                  <a:pt x="6577012" y="9525"/>
                </a:moveTo>
                <a:lnTo>
                  <a:pt x="6500812" y="9525"/>
                </a:lnTo>
                <a:lnTo>
                  <a:pt x="6500812" y="0"/>
                </a:lnTo>
                <a:lnTo>
                  <a:pt x="6577012" y="0"/>
                </a:lnTo>
                <a:lnTo>
                  <a:pt x="6577012" y="9525"/>
                </a:lnTo>
                <a:close/>
              </a:path>
              <a:path w="8010525" h="1228725">
                <a:moveTo>
                  <a:pt x="6615112" y="9525"/>
                </a:moveTo>
                <a:lnTo>
                  <a:pt x="6605587" y="9525"/>
                </a:lnTo>
                <a:lnTo>
                  <a:pt x="6605587" y="0"/>
                </a:lnTo>
                <a:lnTo>
                  <a:pt x="6615112" y="0"/>
                </a:lnTo>
                <a:lnTo>
                  <a:pt x="6615112" y="9525"/>
                </a:lnTo>
                <a:close/>
              </a:path>
              <a:path w="8010525" h="1228725">
                <a:moveTo>
                  <a:pt x="6719887" y="9525"/>
                </a:moveTo>
                <a:lnTo>
                  <a:pt x="6643687" y="9525"/>
                </a:lnTo>
                <a:lnTo>
                  <a:pt x="6643687" y="0"/>
                </a:lnTo>
                <a:lnTo>
                  <a:pt x="6719887" y="0"/>
                </a:lnTo>
                <a:lnTo>
                  <a:pt x="6719887" y="9525"/>
                </a:lnTo>
                <a:close/>
              </a:path>
              <a:path w="8010525" h="1228725">
                <a:moveTo>
                  <a:pt x="6757987" y="9525"/>
                </a:moveTo>
                <a:lnTo>
                  <a:pt x="6748462" y="9525"/>
                </a:lnTo>
                <a:lnTo>
                  <a:pt x="6748462" y="0"/>
                </a:lnTo>
                <a:lnTo>
                  <a:pt x="6757987" y="0"/>
                </a:lnTo>
                <a:lnTo>
                  <a:pt x="6757987" y="9525"/>
                </a:lnTo>
                <a:close/>
              </a:path>
              <a:path w="8010525" h="1228725">
                <a:moveTo>
                  <a:pt x="6862762" y="9525"/>
                </a:moveTo>
                <a:lnTo>
                  <a:pt x="6786562" y="9525"/>
                </a:lnTo>
                <a:lnTo>
                  <a:pt x="6786562" y="0"/>
                </a:lnTo>
                <a:lnTo>
                  <a:pt x="6862762" y="0"/>
                </a:lnTo>
                <a:lnTo>
                  <a:pt x="6862762" y="9525"/>
                </a:lnTo>
                <a:close/>
              </a:path>
              <a:path w="8010525" h="1228725">
                <a:moveTo>
                  <a:pt x="6900862" y="9525"/>
                </a:moveTo>
                <a:lnTo>
                  <a:pt x="6891337" y="9525"/>
                </a:lnTo>
                <a:lnTo>
                  <a:pt x="6891337" y="0"/>
                </a:lnTo>
                <a:lnTo>
                  <a:pt x="6900862" y="0"/>
                </a:lnTo>
                <a:lnTo>
                  <a:pt x="6900862" y="9525"/>
                </a:lnTo>
                <a:close/>
              </a:path>
              <a:path w="8010525" h="1228725">
                <a:moveTo>
                  <a:pt x="7005637" y="9525"/>
                </a:moveTo>
                <a:lnTo>
                  <a:pt x="6929437" y="9525"/>
                </a:lnTo>
                <a:lnTo>
                  <a:pt x="6929437" y="0"/>
                </a:lnTo>
                <a:lnTo>
                  <a:pt x="7005637" y="0"/>
                </a:lnTo>
                <a:lnTo>
                  <a:pt x="7005637" y="9525"/>
                </a:lnTo>
                <a:close/>
              </a:path>
              <a:path w="8010525" h="1228725">
                <a:moveTo>
                  <a:pt x="7043737" y="9525"/>
                </a:moveTo>
                <a:lnTo>
                  <a:pt x="7034212" y="9525"/>
                </a:lnTo>
                <a:lnTo>
                  <a:pt x="7034212" y="0"/>
                </a:lnTo>
                <a:lnTo>
                  <a:pt x="7043737" y="0"/>
                </a:lnTo>
                <a:lnTo>
                  <a:pt x="7043737" y="9525"/>
                </a:lnTo>
                <a:close/>
              </a:path>
              <a:path w="8010525" h="1228725">
                <a:moveTo>
                  <a:pt x="7148512" y="9525"/>
                </a:moveTo>
                <a:lnTo>
                  <a:pt x="7072312" y="9525"/>
                </a:lnTo>
                <a:lnTo>
                  <a:pt x="7072312" y="0"/>
                </a:lnTo>
                <a:lnTo>
                  <a:pt x="7148512" y="0"/>
                </a:lnTo>
                <a:lnTo>
                  <a:pt x="7148512" y="9525"/>
                </a:lnTo>
                <a:close/>
              </a:path>
              <a:path w="8010525" h="1228725">
                <a:moveTo>
                  <a:pt x="7186612" y="9525"/>
                </a:moveTo>
                <a:lnTo>
                  <a:pt x="7177087" y="9525"/>
                </a:lnTo>
                <a:lnTo>
                  <a:pt x="7177087" y="0"/>
                </a:lnTo>
                <a:lnTo>
                  <a:pt x="7186612" y="0"/>
                </a:lnTo>
                <a:lnTo>
                  <a:pt x="7186612" y="9525"/>
                </a:lnTo>
                <a:close/>
              </a:path>
              <a:path w="8010525" h="1228725">
                <a:moveTo>
                  <a:pt x="7291387" y="9525"/>
                </a:moveTo>
                <a:lnTo>
                  <a:pt x="7215187" y="9525"/>
                </a:lnTo>
                <a:lnTo>
                  <a:pt x="7215187" y="0"/>
                </a:lnTo>
                <a:lnTo>
                  <a:pt x="7291387" y="0"/>
                </a:lnTo>
                <a:lnTo>
                  <a:pt x="7291387" y="9525"/>
                </a:lnTo>
                <a:close/>
              </a:path>
              <a:path w="8010525" h="1228725">
                <a:moveTo>
                  <a:pt x="7329487" y="9525"/>
                </a:moveTo>
                <a:lnTo>
                  <a:pt x="7319962" y="9525"/>
                </a:lnTo>
                <a:lnTo>
                  <a:pt x="7319962" y="0"/>
                </a:lnTo>
                <a:lnTo>
                  <a:pt x="7329487" y="0"/>
                </a:lnTo>
                <a:lnTo>
                  <a:pt x="7329487" y="9525"/>
                </a:lnTo>
                <a:close/>
              </a:path>
              <a:path w="8010525" h="1228725">
                <a:moveTo>
                  <a:pt x="7434262" y="9525"/>
                </a:moveTo>
                <a:lnTo>
                  <a:pt x="7358062" y="9525"/>
                </a:lnTo>
                <a:lnTo>
                  <a:pt x="7358062" y="0"/>
                </a:lnTo>
                <a:lnTo>
                  <a:pt x="7434262" y="0"/>
                </a:lnTo>
                <a:lnTo>
                  <a:pt x="7434262" y="9525"/>
                </a:lnTo>
                <a:close/>
              </a:path>
              <a:path w="8010525" h="1228725">
                <a:moveTo>
                  <a:pt x="7472362" y="9525"/>
                </a:moveTo>
                <a:lnTo>
                  <a:pt x="7462837" y="9525"/>
                </a:lnTo>
                <a:lnTo>
                  <a:pt x="7462837" y="0"/>
                </a:lnTo>
                <a:lnTo>
                  <a:pt x="7472362" y="0"/>
                </a:lnTo>
                <a:lnTo>
                  <a:pt x="7472362" y="9525"/>
                </a:lnTo>
                <a:close/>
              </a:path>
              <a:path w="8010525" h="1228725">
                <a:moveTo>
                  <a:pt x="7577137" y="9525"/>
                </a:moveTo>
                <a:lnTo>
                  <a:pt x="7500937" y="9525"/>
                </a:lnTo>
                <a:lnTo>
                  <a:pt x="7500937" y="0"/>
                </a:lnTo>
                <a:lnTo>
                  <a:pt x="7577137" y="0"/>
                </a:lnTo>
                <a:lnTo>
                  <a:pt x="7577137" y="9525"/>
                </a:lnTo>
                <a:close/>
              </a:path>
              <a:path w="8010525" h="1228725">
                <a:moveTo>
                  <a:pt x="7615237" y="9525"/>
                </a:moveTo>
                <a:lnTo>
                  <a:pt x="7605712" y="9525"/>
                </a:lnTo>
                <a:lnTo>
                  <a:pt x="7605712" y="0"/>
                </a:lnTo>
                <a:lnTo>
                  <a:pt x="7615237" y="0"/>
                </a:lnTo>
                <a:lnTo>
                  <a:pt x="7615237" y="9525"/>
                </a:lnTo>
                <a:close/>
              </a:path>
              <a:path w="8010525" h="1228725">
                <a:moveTo>
                  <a:pt x="7720012" y="9525"/>
                </a:moveTo>
                <a:lnTo>
                  <a:pt x="7643812" y="9525"/>
                </a:lnTo>
                <a:lnTo>
                  <a:pt x="7643812" y="0"/>
                </a:lnTo>
                <a:lnTo>
                  <a:pt x="7720012" y="0"/>
                </a:lnTo>
                <a:lnTo>
                  <a:pt x="7720012" y="9525"/>
                </a:lnTo>
                <a:close/>
              </a:path>
              <a:path w="8010525" h="1228725">
                <a:moveTo>
                  <a:pt x="7758112" y="9525"/>
                </a:moveTo>
                <a:lnTo>
                  <a:pt x="7748587" y="9525"/>
                </a:lnTo>
                <a:lnTo>
                  <a:pt x="7748587" y="0"/>
                </a:lnTo>
                <a:lnTo>
                  <a:pt x="7758112" y="0"/>
                </a:lnTo>
                <a:lnTo>
                  <a:pt x="7758112" y="9525"/>
                </a:lnTo>
                <a:close/>
              </a:path>
              <a:path w="8010525" h="1228725">
                <a:moveTo>
                  <a:pt x="7862887" y="9525"/>
                </a:moveTo>
                <a:lnTo>
                  <a:pt x="7786687" y="9525"/>
                </a:lnTo>
                <a:lnTo>
                  <a:pt x="7786687" y="0"/>
                </a:lnTo>
                <a:lnTo>
                  <a:pt x="7862887" y="0"/>
                </a:lnTo>
                <a:lnTo>
                  <a:pt x="7862887" y="9525"/>
                </a:lnTo>
                <a:close/>
              </a:path>
              <a:path w="8010525" h="1228725">
                <a:moveTo>
                  <a:pt x="7900987" y="9525"/>
                </a:moveTo>
                <a:lnTo>
                  <a:pt x="7891462" y="9525"/>
                </a:lnTo>
                <a:lnTo>
                  <a:pt x="7891462" y="0"/>
                </a:lnTo>
                <a:lnTo>
                  <a:pt x="7900987" y="0"/>
                </a:lnTo>
                <a:lnTo>
                  <a:pt x="7900987" y="9525"/>
                </a:lnTo>
                <a:close/>
              </a:path>
              <a:path w="8010525" h="1228725">
                <a:moveTo>
                  <a:pt x="8005762" y="9525"/>
                </a:moveTo>
                <a:lnTo>
                  <a:pt x="7929562" y="9525"/>
                </a:lnTo>
                <a:lnTo>
                  <a:pt x="7929562" y="0"/>
                </a:lnTo>
                <a:lnTo>
                  <a:pt x="8005762" y="0"/>
                </a:lnTo>
                <a:lnTo>
                  <a:pt x="8005762" y="9525"/>
                </a:lnTo>
                <a:close/>
              </a:path>
              <a:path w="8010525" h="1228725">
                <a:moveTo>
                  <a:pt x="8010525" y="42862"/>
                </a:moveTo>
                <a:lnTo>
                  <a:pt x="8001000" y="42862"/>
                </a:lnTo>
                <a:lnTo>
                  <a:pt x="8001000" y="33337"/>
                </a:lnTo>
                <a:lnTo>
                  <a:pt x="8010525" y="33337"/>
                </a:lnTo>
                <a:lnTo>
                  <a:pt x="8010525" y="42862"/>
                </a:lnTo>
                <a:close/>
              </a:path>
              <a:path w="8010525" h="1228725">
                <a:moveTo>
                  <a:pt x="8010525" y="147637"/>
                </a:moveTo>
                <a:lnTo>
                  <a:pt x="8001000" y="147637"/>
                </a:lnTo>
                <a:lnTo>
                  <a:pt x="8001000" y="71437"/>
                </a:lnTo>
                <a:lnTo>
                  <a:pt x="8010525" y="71437"/>
                </a:lnTo>
                <a:lnTo>
                  <a:pt x="8010525" y="147637"/>
                </a:lnTo>
                <a:close/>
              </a:path>
              <a:path w="8010525" h="1228725">
                <a:moveTo>
                  <a:pt x="8010525" y="185737"/>
                </a:moveTo>
                <a:lnTo>
                  <a:pt x="8001000" y="185737"/>
                </a:lnTo>
                <a:lnTo>
                  <a:pt x="8001000" y="176212"/>
                </a:lnTo>
                <a:lnTo>
                  <a:pt x="8010525" y="176212"/>
                </a:lnTo>
                <a:lnTo>
                  <a:pt x="8010525" y="185737"/>
                </a:lnTo>
                <a:close/>
              </a:path>
              <a:path w="8010525" h="1228725">
                <a:moveTo>
                  <a:pt x="8010525" y="290512"/>
                </a:moveTo>
                <a:lnTo>
                  <a:pt x="8001000" y="290512"/>
                </a:lnTo>
                <a:lnTo>
                  <a:pt x="8001000" y="214312"/>
                </a:lnTo>
                <a:lnTo>
                  <a:pt x="8010525" y="214312"/>
                </a:lnTo>
                <a:lnTo>
                  <a:pt x="8010525" y="290512"/>
                </a:lnTo>
                <a:close/>
              </a:path>
              <a:path w="8010525" h="1228725">
                <a:moveTo>
                  <a:pt x="8010525" y="328612"/>
                </a:moveTo>
                <a:lnTo>
                  <a:pt x="8001000" y="328612"/>
                </a:lnTo>
                <a:lnTo>
                  <a:pt x="8001000" y="319087"/>
                </a:lnTo>
                <a:lnTo>
                  <a:pt x="8010525" y="319087"/>
                </a:lnTo>
                <a:lnTo>
                  <a:pt x="8010525" y="328612"/>
                </a:lnTo>
                <a:close/>
              </a:path>
              <a:path w="8010525" h="1228725">
                <a:moveTo>
                  <a:pt x="8010525" y="433387"/>
                </a:moveTo>
                <a:lnTo>
                  <a:pt x="8001000" y="433387"/>
                </a:lnTo>
                <a:lnTo>
                  <a:pt x="8001000" y="357187"/>
                </a:lnTo>
                <a:lnTo>
                  <a:pt x="8010525" y="357187"/>
                </a:lnTo>
                <a:lnTo>
                  <a:pt x="8010525" y="433387"/>
                </a:lnTo>
                <a:close/>
              </a:path>
              <a:path w="8010525" h="1228725">
                <a:moveTo>
                  <a:pt x="8010525" y="471487"/>
                </a:moveTo>
                <a:lnTo>
                  <a:pt x="8001000" y="471487"/>
                </a:lnTo>
                <a:lnTo>
                  <a:pt x="8001000" y="461962"/>
                </a:lnTo>
                <a:lnTo>
                  <a:pt x="8010525" y="461962"/>
                </a:lnTo>
                <a:lnTo>
                  <a:pt x="8010525" y="471487"/>
                </a:lnTo>
                <a:close/>
              </a:path>
              <a:path w="8010525" h="1228725">
                <a:moveTo>
                  <a:pt x="8010525" y="576262"/>
                </a:moveTo>
                <a:lnTo>
                  <a:pt x="8001000" y="576262"/>
                </a:lnTo>
                <a:lnTo>
                  <a:pt x="8001000" y="500062"/>
                </a:lnTo>
                <a:lnTo>
                  <a:pt x="8010525" y="500062"/>
                </a:lnTo>
                <a:lnTo>
                  <a:pt x="8010525" y="576262"/>
                </a:lnTo>
                <a:close/>
              </a:path>
              <a:path w="8010525" h="1228725">
                <a:moveTo>
                  <a:pt x="8010525" y="614362"/>
                </a:moveTo>
                <a:lnTo>
                  <a:pt x="8001000" y="614362"/>
                </a:lnTo>
                <a:lnTo>
                  <a:pt x="8001000" y="604837"/>
                </a:lnTo>
                <a:lnTo>
                  <a:pt x="8010525" y="604837"/>
                </a:lnTo>
                <a:lnTo>
                  <a:pt x="8010525" y="614362"/>
                </a:lnTo>
                <a:close/>
              </a:path>
              <a:path w="8010525" h="1228725">
                <a:moveTo>
                  <a:pt x="8010525" y="719137"/>
                </a:moveTo>
                <a:lnTo>
                  <a:pt x="8001000" y="719137"/>
                </a:lnTo>
                <a:lnTo>
                  <a:pt x="8001000" y="642937"/>
                </a:lnTo>
                <a:lnTo>
                  <a:pt x="8010525" y="642937"/>
                </a:lnTo>
                <a:lnTo>
                  <a:pt x="8010525" y="719137"/>
                </a:lnTo>
                <a:close/>
              </a:path>
              <a:path w="8010525" h="1228725">
                <a:moveTo>
                  <a:pt x="8010525" y="757237"/>
                </a:moveTo>
                <a:lnTo>
                  <a:pt x="8001000" y="757237"/>
                </a:lnTo>
                <a:lnTo>
                  <a:pt x="8001000" y="747712"/>
                </a:lnTo>
                <a:lnTo>
                  <a:pt x="8010525" y="747712"/>
                </a:lnTo>
                <a:lnTo>
                  <a:pt x="8010525" y="757237"/>
                </a:lnTo>
                <a:close/>
              </a:path>
              <a:path w="8010525" h="1228725">
                <a:moveTo>
                  <a:pt x="8010525" y="862012"/>
                </a:moveTo>
                <a:lnTo>
                  <a:pt x="8001000" y="862012"/>
                </a:lnTo>
                <a:lnTo>
                  <a:pt x="8001000" y="785812"/>
                </a:lnTo>
                <a:lnTo>
                  <a:pt x="8010525" y="785812"/>
                </a:lnTo>
                <a:lnTo>
                  <a:pt x="8010525" y="862012"/>
                </a:lnTo>
                <a:close/>
              </a:path>
              <a:path w="8010525" h="1228725">
                <a:moveTo>
                  <a:pt x="8010525" y="900112"/>
                </a:moveTo>
                <a:lnTo>
                  <a:pt x="8001000" y="900112"/>
                </a:lnTo>
                <a:lnTo>
                  <a:pt x="8001000" y="890587"/>
                </a:lnTo>
                <a:lnTo>
                  <a:pt x="8010525" y="890587"/>
                </a:lnTo>
                <a:lnTo>
                  <a:pt x="8010525" y="900112"/>
                </a:lnTo>
                <a:close/>
              </a:path>
              <a:path w="8010525" h="1228725">
                <a:moveTo>
                  <a:pt x="8010525" y="1004887"/>
                </a:moveTo>
                <a:lnTo>
                  <a:pt x="8001000" y="1004887"/>
                </a:lnTo>
                <a:lnTo>
                  <a:pt x="8001000" y="928687"/>
                </a:lnTo>
                <a:lnTo>
                  <a:pt x="8010525" y="928687"/>
                </a:lnTo>
                <a:lnTo>
                  <a:pt x="8010525" y="1004887"/>
                </a:lnTo>
                <a:close/>
              </a:path>
              <a:path w="8010525" h="1228725">
                <a:moveTo>
                  <a:pt x="8010525" y="1042987"/>
                </a:moveTo>
                <a:lnTo>
                  <a:pt x="8001000" y="1042987"/>
                </a:lnTo>
                <a:lnTo>
                  <a:pt x="8001000" y="1033462"/>
                </a:lnTo>
                <a:lnTo>
                  <a:pt x="8010525" y="1033462"/>
                </a:lnTo>
                <a:lnTo>
                  <a:pt x="8010525" y="1042987"/>
                </a:lnTo>
                <a:close/>
              </a:path>
              <a:path w="8010525" h="1228725">
                <a:moveTo>
                  <a:pt x="8010525" y="1147762"/>
                </a:moveTo>
                <a:lnTo>
                  <a:pt x="8001000" y="1147762"/>
                </a:lnTo>
                <a:lnTo>
                  <a:pt x="8001000" y="1071562"/>
                </a:lnTo>
                <a:lnTo>
                  <a:pt x="8010525" y="1071562"/>
                </a:lnTo>
                <a:lnTo>
                  <a:pt x="8010525" y="1147762"/>
                </a:lnTo>
                <a:close/>
              </a:path>
              <a:path w="8010525" h="1228725">
                <a:moveTo>
                  <a:pt x="8010525" y="1185862"/>
                </a:moveTo>
                <a:lnTo>
                  <a:pt x="8001000" y="1185862"/>
                </a:lnTo>
                <a:lnTo>
                  <a:pt x="8001000" y="1176337"/>
                </a:lnTo>
                <a:lnTo>
                  <a:pt x="8010525" y="1176337"/>
                </a:lnTo>
                <a:lnTo>
                  <a:pt x="8010525" y="1185862"/>
                </a:lnTo>
                <a:close/>
              </a:path>
              <a:path w="8010525" h="1228725">
                <a:moveTo>
                  <a:pt x="8001000" y="1223962"/>
                </a:moveTo>
                <a:lnTo>
                  <a:pt x="8001000" y="1214437"/>
                </a:lnTo>
                <a:lnTo>
                  <a:pt x="8010525" y="1214437"/>
                </a:lnTo>
                <a:lnTo>
                  <a:pt x="8010525" y="1219200"/>
                </a:lnTo>
                <a:lnTo>
                  <a:pt x="8005762" y="1219200"/>
                </a:lnTo>
                <a:lnTo>
                  <a:pt x="8001000" y="1223962"/>
                </a:lnTo>
                <a:close/>
              </a:path>
              <a:path w="8010525" h="1228725">
                <a:moveTo>
                  <a:pt x="8010525" y="1228725"/>
                </a:moveTo>
                <a:lnTo>
                  <a:pt x="7939087" y="1228725"/>
                </a:lnTo>
                <a:lnTo>
                  <a:pt x="7939087" y="1219200"/>
                </a:lnTo>
                <a:lnTo>
                  <a:pt x="8001000" y="1219200"/>
                </a:lnTo>
                <a:lnTo>
                  <a:pt x="8001000" y="1223962"/>
                </a:lnTo>
                <a:lnTo>
                  <a:pt x="8010525" y="1223962"/>
                </a:lnTo>
                <a:lnTo>
                  <a:pt x="8010525" y="1228725"/>
                </a:lnTo>
                <a:close/>
              </a:path>
              <a:path w="8010525" h="1228725">
                <a:moveTo>
                  <a:pt x="8010525" y="1223962"/>
                </a:moveTo>
                <a:lnTo>
                  <a:pt x="8001000" y="1223962"/>
                </a:lnTo>
                <a:lnTo>
                  <a:pt x="8005762" y="1219200"/>
                </a:lnTo>
                <a:lnTo>
                  <a:pt x="8010525" y="1219200"/>
                </a:lnTo>
                <a:lnTo>
                  <a:pt x="8010525" y="1223962"/>
                </a:lnTo>
                <a:close/>
              </a:path>
              <a:path w="8010525" h="1228725">
                <a:moveTo>
                  <a:pt x="7910512" y="1228725"/>
                </a:moveTo>
                <a:lnTo>
                  <a:pt x="7900987" y="1228725"/>
                </a:lnTo>
                <a:lnTo>
                  <a:pt x="7900987" y="1219200"/>
                </a:lnTo>
                <a:lnTo>
                  <a:pt x="7910512" y="1219200"/>
                </a:lnTo>
                <a:lnTo>
                  <a:pt x="7910512" y="1228725"/>
                </a:lnTo>
                <a:close/>
              </a:path>
              <a:path w="8010525" h="1228725">
                <a:moveTo>
                  <a:pt x="7872412" y="1228725"/>
                </a:moveTo>
                <a:lnTo>
                  <a:pt x="7796212" y="1228725"/>
                </a:lnTo>
                <a:lnTo>
                  <a:pt x="7796212" y="1219200"/>
                </a:lnTo>
                <a:lnTo>
                  <a:pt x="7872412" y="1219200"/>
                </a:lnTo>
                <a:lnTo>
                  <a:pt x="7872412" y="1228725"/>
                </a:lnTo>
                <a:close/>
              </a:path>
              <a:path w="8010525" h="1228725">
                <a:moveTo>
                  <a:pt x="7767637" y="1228725"/>
                </a:moveTo>
                <a:lnTo>
                  <a:pt x="7758112" y="1228725"/>
                </a:lnTo>
                <a:lnTo>
                  <a:pt x="7758112" y="1219200"/>
                </a:lnTo>
                <a:lnTo>
                  <a:pt x="7767637" y="1219200"/>
                </a:lnTo>
                <a:lnTo>
                  <a:pt x="7767637" y="1228725"/>
                </a:lnTo>
                <a:close/>
              </a:path>
              <a:path w="8010525" h="1228725">
                <a:moveTo>
                  <a:pt x="7729537" y="1228725"/>
                </a:moveTo>
                <a:lnTo>
                  <a:pt x="7653337" y="1228725"/>
                </a:lnTo>
                <a:lnTo>
                  <a:pt x="7653337" y="1219200"/>
                </a:lnTo>
                <a:lnTo>
                  <a:pt x="7729537" y="1219200"/>
                </a:lnTo>
                <a:lnTo>
                  <a:pt x="7729537" y="1228725"/>
                </a:lnTo>
                <a:close/>
              </a:path>
              <a:path w="8010525" h="1228725">
                <a:moveTo>
                  <a:pt x="7624762" y="1228725"/>
                </a:moveTo>
                <a:lnTo>
                  <a:pt x="7615237" y="1228725"/>
                </a:lnTo>
                <a:lnTo>
                  <a:pt x="7615237" y="1219200"/>
                </a:lnTo>
                <a:lnTo>
                  <a:pt x="7624762" y="1219200"/>
                </a:lnTo>
                <a:lnTo>
                  <a:pt x="7624762" y="1228725"/>
                </a:lnTo>
                <a:close/>
              </a:path>
              <a:path w="8010525" h="1228725">
                <a:moveTo>
                  <a:pt x="7586662" y="1228725"/>
                </a:moveTo>
                <a:lnTo>
                  <a:pt x="7510462" y="1228725"/>
                </a:lnTo>
                <a:lnTo>
                  <a:pt x="7510462" y="1219200"/>
                </a:lnTo>
                <a:lnTo>
                  <a:pt x="7586662" y="1219200"/>
                </a:lnTo>
                <a:lnTo>
                  <a:pt x="7586662" y="1228725"/>
                </a:lnTo>
                <a:close/>
              </a:path>
              <a:path w="8010525" h="1228725">
                <a:moveTo>
                  <a:pt x="7481887" y="1228725"/>
                </a:moveTo>
                <a:lnTo>
                  <a:pt x="7472362" y="1228725"/>
                </a:lnTo>
                <a:lnTo>
                  <a:pt x="7472362" y="1219200"/>
                </a:lnTo>
                <a:lnTo>
                  <a:pt x="7481887" y="1219200"/>
                </a:lnTo>
                <a:lnTo>
                  <a:pt x="7481887" y="1228725"/>
                </a:lnTo>
                <a:close/>
              </a:path>
              <a:path w="8010525" h="1228725">
                <a:moveTo>
                  <a:pt x="7443787" y="1228725"/>
                </a:moveTo>
                <a:lnTo>
                  <a:pt x="7367587" y="1228725"/>
                </a:lnTo>
                <a:lnTo>
                  <a:pt x="7367587" y="1219200"/>
                </a:lnTo>
                <a:lnTo>
                  <a:pt x="7443787" y="1219200"/>
                </a:lnTo>
                <a:lnTo>
                  <a:pt x="7443787" y="1228725"/>
                </a:lnTo>
                <a:close/>
              </a:path>
              <a:path w="8010525" h="1228725">
                <a:moveTo>
                  <a:pt x="7339012" y="1228725"/>
                </a:moveTo>
                <a:lnTo>
                  <a:pt x="7329487" y="1228725"/>
                </a:lnTo>
                <a:lnTo>
                  <a:pt x="7329487" y="1219200"/>
                </a:lnTo>
                <a:lnTo>
                  <a:pt x="7339012" y="1219200"/>
                </a:lnTo>
                <a:lnTo>
                  <a:pt x="7339012" y="1228725"/>
                </a:lnTo>
                <a:close/>
              </a:path>
              <a:path w="8010525" h="1228725">
                <a:moveTo>
                  <a:pt x="7300912" y="1228725"/>
                </a:moveTo>
                <a:lnTo>
                  <a:pt x="7224712" y="1228725"/>
                </a:lnTo>
                <a:lnTo>
                  <a:pt x="7224712" y="1219200"/>
                </a:lnTo>
                <a:lnTo>
                  <a:pt x="7300912" y="1219200"/>
                </a:lnTo>
                <a:lnTo>
                  <a:pt x="7300912" y="1228725"/>
                </a:lnTo>
                <a:close/>
              </a:path>
              <a:path w="8010525" h="1228725">
                <a:moveTo>
                  <a:pt x="7196137" y="1228725"/>
                </a:moveTo>
                <a:lnTo>
                  <a:pt x="7186612" y="1228725"/>
                </a:lnTo>
                <a:lnTo>
                  <a:pt x="7186612" y="1219200"/>
                </a:lnTo>
                <a:lnTo>
                  <a:pt x="7196137" y="1219200"/>
                </a:lnTo>
                <a:lnTo>
                  <a:pt x="7196137" y="1228725"/>
                </a:lnTo>
                <a:close/>
              </a:path>
              <a:path w="8010525" h="1228725">
                <a:moveTo>
                  <a:pt x="7158037" y="1228725"/>
                </a:moveTo>
                <a:lnTo>
                  <a:pt x="7081837" y="1228725"/>
                </a:lnTo>
                <a:lnTo>
                  <a:pt x="7081837" y="1219200"/>
                </a:lnTo>
                <a:lnTo>
                  <a:pt x="7158037" y="1219200"/>
                </a:lnTo>
                <a:lnTo>
                  <a:pt x="7158037" y="1228725"/>
                </a:lnTo>
                <a:close/>
              </a:path>
              <a:path w="8010525" h="1228725">
                <a:moveTo>
                  <a:pt x="7053262" y="1228725"/>
                </a:moveTo>
                <a:lnTo>
                  <a:pt x="7043737" y="1228725"/>
                </a:lnTo>
                <a:lnTo>
                  <a:pt x="7043737" y="1219200"/>
                </a:lnTo>
                <a:lnTo>
                  <a:pt x="7053262" y="1219200"/>
                </a:lnTo>
                <a:lnTo>
                  <a:pt x="7053262" y="1228725"/>
                </a:lnTo>
                <a:close/>
              </a:path>
              <a:path w="8010525" h="1228725">
                <a:moveTo>
                  <a:pt x="7015162" y="1228725"/>
                </a:moveTo>
                <a:lnTo>
                  <a:pt x="6938962" y="1228725"/>
                </a:lnTo>
                <a:lnTo>
                  <a:pt x="6938962" y="1219200"/>
                </a:lnTo>
                <a:lnTo>
                  <a:pt x="7015162" y="1219200"/>
                </a:lnTo>
                <a:lnTo>
                  <a:pt x="7015162" y="1228725"/>
                </a:lnTo>
                <a:close/>
              </a:path>
              <a:path w="8010525" h="1228725">
                <a:moveTo>
                  <a:pt x="6910387" y="1228725"/>
                </a:moveTo>
                <a:lnTo>
                  <a:pt x="6900862" y="1228725"/>
                </a:lnTo>
                <a:lnTo>
                  <a:pt x="6900862" y="1219200"/>
                </a:lnTo>
                <a:lnTo>
                  <a:pt x="6910387" y="1219200"/>
                </a:lnTo>
                <a:lnTo>
                  <a:pt x="6910387" y="1228725"/>
                </a:lnTo>
                <a:close/>
              </a:path>
              <a:path w="8010525" h="1228725">
                <a:moveTo>
                  <a:pt x="6872287" y="1228725"/>
                </a:moveTo>
                <a:lnTo>
                  <a:pt x="6796087" y="1228725"/>
                </a:lnTo>
                <a:lnTo>
                  <a:pt x="6796087" y="1219200"/>
                </a:lnTo>
                <a:lnTo>
                  <a:pt x="6872287" y="1219200"/>
                </a:lnTo>
                <a:lnTo>
                  <a:pt x="6872287" y="1228725"/>
                </a:lnTo>
                <a:close/>
              </a:path>
              <a:path w="8010525" h="1228725">
                <a:moveTo>
                  <a:pt x="6767512" y="1228725"/>
                </a:moveTo>
                <a:lnTo>
                  <a:pt x="6757987" y="1228725"/>
                </a:lnTo>
                <a:lnTo>
                  <a:pt x="6757987" y="1219200"/>
                </a:lnTo>
                <a:lnTo>
                  <a:pt x="6767512" y="1219200"/>
                </a:lnTo>
                <a:lnTo>
                  <a:pt x="6767512" y="1228725"/>
                </a:lnTo>
                <a:close/>
              </a:path>
              <a:path w="8010525" h="1228725">
                <a:moveTo>
                  <a:pt x="6729412" y="1228725"/>
                </a:moveTo>
                <a:lnTo>
                  <a:pt x="6653212" y="1228725"/>
                </a:lnTo>
                <a:lnTo>
                  <a:pt x="6653212" y="1219200"/>
                </a:lnTo>
                <a:lnTo>
                  <a:pt x="6729412" y="1219200"/>
                </a:lnTo>
                <a:lnTo>
                  <a:pt x="6729412" y="1228725"/>
                </a:lnTo>
                <a:close/>
              </a:path>
              <a:path w="8010525" h="1228725">
                <a:moveTo>
                  <a:pt x="6624637" y="1228725"/>
                </a:moveTo>
                <a:lnTo>
                  <a:pt x="6615112" y="1228725"/>
                </a:lnTo>
                <a:lnTo>
                  <a:pt x="6615112" y="1219200"/>
                </a:lnTo>
                <a:lnTo>
                  <a:pt x="6624637" y="1219200"/>
                </a:lnTo>
                <a:lnTo>
                  <a:pt x="6624637" y="1228725"/>
                </a:lnTo>
                <a:close/>
              </a:path>
              <a:path w="8010525" h="1228725">
                <a:moveTo>
                  <a:pt x="6586537" y="1228725"/>
                </a:moveTo>
                <a:lnTo>
                  <a:pt x="6510337" y="1228725"/>
                </a:lnTo>
                <a:lnTo>
                  <a:pt x="6510337" y="1219200"/>
                </a:lnTo>
                <a:lnTo>
                  <a:pt x="6586537" y="1219200"/>
                </a:lnTo>
                <a:lnTo>
                  <a:pt x="6586537" y="1228725"/>
                </a:lnTo>
                <a:close/>
              </a:path>
              <a:path w="8010525" h="1228725">
                <a:moveTo>
                  <a:pt x="6481762" y="1228725"/>
                </a:moveTo>
                <a:lnTo>
                  <a:pt x="6472237" y="1228725"/>
                </a:lnTo>
                <a:lnTo>
                  <a:pt x="6472237" y="1219200"/>
                </a:lnTo>
                <a:lnTo>
                  <a:pt x="6481762" y="1219200"/>
                </a:lnTo>
                <a:lnTo>
                  <a:pt x="6481762" y="1228725"/>
                </a:lnTo>
                <a:close/>
              </a:path>
              <a:path w="8010525" h="1228725">
                <a:moveTo>
                  <a:pt x="6443662" y="1228725"/>
                </a:moveTo>
                <a:lnTo>
                  <a:pt x="6367462" y="1228725"/>
                </a:lnTo>
                <a:lnTo>
                  <a:pt x="6367462" y="1219200"/>
                </a:lnTo>
                <a:lnTo>
                  <a:pt x="6443662" y="1219200"/>
                </a:lnTo>
                <a:lnTo>
                  <a:pt x="6443662" y="1228725"/>
                </a:lnTo>
                <a:close/>
              </a:path>
              <a:path w="8010525" h="1228725">
                <a:moveTo>
                  <a:pt x="6338887" y="1228725"/>
                </a:moveTo>
                <a:lnTo>
                  <a:pt x="6329362" y="1228725"/>
                </a:lnTo>
                <a:lnTo>
                  <a:pt x="6329362" y="1219200"/>
                </a:lnTo>
                <a:lnTo>
                  <a:pt x="6338887" y="1219200"/>
                </a:lnTo>
                <a:lnTo>
                  <a:pt x="6338887" y="1228725"/>
                </a:lnTo>
                <a:close/>
              </a:path>
              <a:path w="8010525" h="1228725">
                <a:moveTo>
                  <a:pt x="6300787" y="1228725"/>
                </a:moveTo>
                <a:lnTo>
                  <a:pt x="6224587" y="1228725"/>
                </a:lnTo>
                <a:lnTo>
                  <a:pt x="6224587" y="1219200"/>
                </a:lnTo>
                <a:lnTo>
                  <a:pt x="6300787" y="1219200"/>
                </a:lnTo>
                <a:lnTo>
                  <a:pt x="6300787" y="1228725"/>
                </a:lnTo>
                <a:close/>
              </a:path>
              <a:path w="8010525" h="1228725">
                <a:moveTo>
                  <a:pt x="6196012" y="1228725"/>
                </a:moveTo>
                <a:lnTo>
                  <a:pt x="6186487" y="1228725"/>
                </a:lnTo>
                <a:lnTo>
                  <a:pt x="6186487" y="1219200"/>
                </a:lnTo>
                <a:lnTo>
                  <a:pt x="6196012" y="1219200"/>
                </a:lnTo>
                <a:lnTo>
                  <a:pt x="6196012" y="1228725"/>
                </a:lnTo>
                <a:close/>
              </a:path>
              <a:path w="8010525" h="1228725">
                <a:moveTo>
                  <a:pt x="6157912" y="1228725"/>
                </a:moveTo>
                <a:lnTo>
                  <a:pt x="6081712" y="1228725"/>
                </a:lnTo>
                <a:lnTo>
                  <a:pt x="6081712" y="1219200"/>
                </a:lnTo>
                <a:lnTo>
                  <a:pt x="6157912" y="1219200"/>
                </a:lnTo>
                <a:lnTo>
                  <a:pt x="6157912" y="1228725"/>
                </a:lnTo>
                <a:close/>
              </a:path>
              <a:path w="8010525" h="1228725">
                <a:moveTo>
                  <a:pt x="6053137" y="1228725"/>
                </a:moveTo>
                <a:lnTo>
                  <a:pt x="6043612" y="1228725"/>
                </a:lnTo>
                <a:lnTo>
                  <a:pt x="6043612" y="1219200"/>
                </a:lnTo>
                <a:lnTo>
                  <a:pt x="6053137" y="1219200"/>
                </a:lnTo>
                <a:lnTo>
                  <a:pt x="6053137" y="1228725"/>
                </a:lnTo>
                <a:close/>
              </a:path>
              <a:path w="8010525" h="1228725">
                <a:moveTo>
                  <a:pt x="6015037" y="1228725"/>
                </a:moveTo>
                <a:lnTo>
                  <a:pt x="5938837" y="1228725"/>
                </a:lnTo>
                <a:lnTo>
                  <a:pt x="5938837" y="1219200"/>
                </a:lnTo>
                <a:lnTo>
                  <a:pt x="6015037" y="1219200"/>
                </a:lnTo>
                <a:lnTo>
                  <a:pt x="6015037" y="1228725"/>
                </a:lnTo>
                <a:close/>
              </a:path>
              <a:path w="8010525" h="1228725">
                <a:moveTo>
                  <a:pt x="5910262" y="1228725"/>
                </a:moveTo>
                <a:lnTo>
                  <a:pt x="5900737" y="1228725"/>
                </a:lnTo>
                <a:lnTo>
                  <a:pt x="5900737" y="1219200"/>
                </a:lnTo>
                <a:lnTo>
                  <a:pt x="5910262" y="1219200"/>
                </a:lnTo>
                <a:lnTo>
                  <a:pt x="5910262" y="1228725"/>
                </a:lnTo>
                <a:close/>
              </a:path>
              <a:path w="8010525" h="1228725">
                <a:moveTo>
                  <a:pt x="5872162" y="1228725"/>
                </a:moveTo>
                <a:lnTo>
                  <a:pt x="5795962" y="1228725"/>
                </a:lnTo>
                <a:lnTo>
                  <a:pt x="5795962" y="1219200"/>
                </a:lnTo>
                <a:lnTo>
                  <a:pt x="5872162" y="1219200"/>
                </a:lnTo>
                <a:lnTo>
                  <a:pt x="5872162" y="1228725"/>
                </a:lnTo>
                <a:close/>
              </a:path>
              <a:path w="8010525" h="1228725">
                <a:moveTo>
                  <a:pt x="5767387" y="1228725"/>
                </a:moveTo>
                <a:lnTo>
                  <a:pt x="5757862" y="1228725"/>
                </a:lnTo>
                <a:lnTo>
                  <a:pt x="5757862" y="1219200"/>
                </a:lnTo>
                <a:lnTo>
                  <a:pt x="5767387" y="1219200"/>
                </a:lnTo>
                <a:lnTo>
                  <a:pt x="5767387" y="1228725"/>
                </a:lnTo>
                <a:close/>
              </a:path>
              <a:path w="8010525" h="1228725">
                <a:moveTo>
                  <a:pt x="5729287" y="1228725"/>
                </a:moveTo>
                <a:lnTo>
                  <a:pt x="5653087" y="1228725"/>
                </a:lnTo>
                <a:lnTo>
                  <a:pt x="5653087" y="1219200"/>
                </a:lnTo>
                <a:lnTo>
                  <a:pt x="5729287" y="1219200"/>
                </a:lnTo>
                <a:lnTo>
                  <a:pt x="5729287" y="1228725"/>
                </a:lnTo>
                <a:close/>
              </a:path>
              <a:path w="8010525" h="1228725">
                <a:moveTo>
                  <a:pt x="5624512" y="1228725"/>
                </a:moveTo>
                <a:lnTo>
                  <a:pt x="5614987" y="1228725"/>
                </a:lnTo>
                <a:lnTo>
                  <a:pt x="5614987" y="1219200"/>
                </a:lnTo>
                <a:lnTo>
                  <a:pt x="5624512" y="1219200"/>
                </a:lnTo>
                <a:lnTo>
                  <a:pt x="5624512" y="1228725"/>
                </a:lnTo>
                <a:close/>
              </a:path>
              <a:path w="8010525" h="1228725">
                <a:moveTo>
                  <a:pt x="5586412" y="1228725"/>
                </a:moveTo>
                <a:lnTo>
                  <a:pt x="5510212" y="1228725"/>
                </a:lnTo>
                <a:lnTo>
                  <a:pt x="5510212" y="1219200"/>
                </a:lnTo>
                <a:lnTo>
                  <a:pt x="5586412" y="1219200"/>
                </a:lnTo>
                <a:lnTo>
                  <a:pt x="5586412" y="1228725"/>
                </a:lnTo>
                <a:close/>
              </a:path>
              <a:path w="8010525" h="1228725">
                <a:moveTo>
                  <a:pt x="5481637" y="1228725"/>
                </a:moveTo>
                <a:lnTo>
                  <a:pt x="5472112" y="1228725"/>
                </a:lnTo>
                <a:lnTo>
                  <a:pt x="5472112" y="1219200"/>
                </a:lnTo>
                <a:lnTo>
                  <a:pt x="5481637" y="1219200"/>
                </a:lnTo>
                <a:lnTo>
                  <a:pt x="5481637" y="1228725"/>
                </a:lnTo>
                <a:close/>
              </a:path>
              <a:path w="8010525" h="1228725">
                <a:moveTo>
                  <a:pt x="5443537" y="1228725"/>
                </a:moveTo>
                <a:lnTo>
                  <a:pt x="5367337" y="1228725"/>
                </a:lnTo>
                <a:lnTo>
                  <a:pt x="5367337" y="1219200"/>
                </a:lnTo>
                <a:lnTo>
                  <a:pt x="5443537" y="1219200"/>
                </a:lnTo>
                <a:lnTo>
                  <a:pt x="5443537" y="1228725"/>
                </a:lnTo>
                <a:close/>
              </a:path>
              <a:path w="8010525" h="1228725">
                <a:moveTo>
                  <a:pt x="5338762" y="1228725"/>
                </a:moveTo>
                <a:lnTo>
                  <a:pt x="5329237" y="1228725"/>
                </a:lnTo>
                <a:lnTo>
                  <a:pt x="5329237" y="1219200"/>
                </a:lnTo>
                <a:lnTo>
                  <a:pt x="5338762" y="1219200"/>
                </a:lnTo>
                <a:lnTo>
                  <a:pt x="5338762" y="1228725"/>
                </a:lnTo>
                <a:close/>
              </a:path>
              <a:path w="8010525" h="1228725">
                <a:moveTo>
                  <a:pt x="5300662" y="1228725"/>
                </a:moveTo>
                <a:lnTo>
                  <a:pt x="5224462" y="1228725"/>
                </a:lnTo>
                <a:lnTo>
                  <a:pt x="5224462" y="1219200"/>
                </a:lnTo>
                <a:lnTo>
                  <a:pt x="5300662" y="1219200"/>
                </a:lnTo>
                <a:lnTo>
                  <a:pt x="5300662" y="1228725"/>
                </a:lnTo>
                <a:close/>
              </a:path>
              <a:path w="8010525" h="1228725">
                <a:moveTo>
                  <a:pt x="5195887" y="1228725"/>
                </a:moveTo>
                <a:lnTo>
                  <a:pt x="5186362" y="1228725"/>
                </a:lnTo>
                <a:lnTo>
                  <a:pt x="5186362" y="1219200"/>
                </a:lnTo>
                <a:lnTo>
                  <a:pt x="5195887" y="1219200"/>
                </a:lnTo>
                <a:lnTo>
                  <a:pt x="5195887" y="1228725"/>
                </a:lnTo>
                <a:close/>
              </a:path>
              <a:path w="8010525" h="1228725">
                <a:moveTo>
                  <a:pt x="5157787" y="1228725"/>
                </a:moveTo>
                <a:lnTo>
                  <a:pt x="5081587" y="1228725"/>
                </a:lnTo>
                <a:lnTo>
                  <a:pt x="5081587" y="1219200"/>
                </a:lnTo>
                <a:lnTo>
                  <a:pt x="5157787" y="1219200"/>
                </a:lnTo>
                <a:lnTo>
                  <a:pt x="5157787" y="1228725"/>
                </a:lnTo>
                <a:close/>
              </a:path>
              <a:path w="8010525" h="1228725">
                <a:moveTo>
                  <a:pt x="5053012" y="1228725"/>
                </a:moveTo>
                <a:lnTo>
                  <a:pt x="5043487" y="1228725"/>
                </a:lnTo>
                <a:lnTo>
                  <a:pt x="5043487" y="1219200"/>
                </a:lnTo>
                <a:lnTo>
                  <a:pt x="5053012" y="1219200"/>
                </a:lnTo>
                <a:lnTo>
                  <a:pt x="5053012" y="1228725"/>
                </a:lnTo>
                <a:close/>
              </a:path>
              <a:path w="8010525" h="1228725">
                <a:moveTo>
                  <a:pt x="5014912" y="1228725"/>
                </a:moveTo>
                <a:lnTo>
                  <a:pt x="4938712" y="1228725"/>
                </a:lnTo>
                <a:lnTo>
                  <a:pt x="4938712" y="1219200"/>
                </a:lnTo>
                <a:lnTo>
                  <a:pt x="5014912" y="1219200"/>
                </a:lnTo>
                <a:lnTo>
                  <a:pt x="5014912" y="1228725"/>
                </a:lnTo>
                <a:close/>
              </a:path>
              <a:path w="8010525" h="1228725">
                <a:moveTo>
                  <a:pt x="4910137" y="1228725"/>
                </a:moveTo>
                <a:lnTo>
                  <a:pt x="4900612" y="1228725"/>
                </a:lnTo>
                <a:lnTo>
                  <a:pt x="4900612" y="1219200"/>
                </a:lnTo>
                <a:lnTo>
                  <a:pt x="4910137" y="1219200"/>
                </a:lnTo>
                <a:lnTo>
                  <a:pt x="4910137" y="1228725"/>
                </a:lnTo>
                <a:close/>
              </a:path>
              <a:path w="8010525" h="1228725">
                <a:moveTo>
                  <a:pt x="4872037" y="1228725"/>
                </a:moveTo>
                <a:lnTo>
                  <a:pt x="4795837" y="1228725"/>
                </a:lnTo>
                <a:lnTo>
                  <a:pt x="4795837" y="1219200"/>
                </a:lnTo>
                <a:lnTo>
                  <a:pt x="4872037" y="1219200"/>
                </a:lnTo>
                <a:lnTo>
                  <a:pt x="4872037" y="1228725"/>
                </a:lnTo>
                <a:close/>
              </a:path>
              <a:path w="8010525" h="1228725">
                <a:moveTo>
                  <a:pt x="4767262" y="1228725"/>
                </a:moveTo>
                <a:lnTo>
                  <a:pt x="4757737" y="1228725"/>
                </a:lnTo>
                <a:lnTo>
                  <a:pt x="4757737" y="1219200"/>
                </a:lnTo>
                <a:lnTo>
                  <a:pt x="4767262" y="1219200"/>
                </a:lnTo>
                <a:lnTo>
                  <a:pt x="4767262" y="1228725"/>
                </a:lnTo>
                <a:close/>
              </a:path>
              <a:path w="8010525" h="1228725">
                <a:moveTo>
                  <a:pt x="4729162" y="1228725"/>
                </a:moveTo>
                <a:lnTo>
                  <a:pt x="4652962" y="1228725"/>
                </a:lnTo>
                <a:lnTo>
                  <a:pt x="4652962" y="1219200"/>
                </a:lnTo>
                <a:lnTo>
                  <a:pt x="4729162" y="1219200"/>
                </a:lnTo>
                <a:lnTo>
                  <a:pt x="4729162" y="1228725"/>
                </a:lnTo>
                <a:close/>
              </a:path>
              <a:path w="8010525" h="1228725">
                <a:moveTo>
                  <a:pt x="4624387" y="1228725"/>
                </a:moveTo>
                <a:lnTo>
                  <a:pt x="4614862" y="1228725"/>
                </a:lnTo>
                <a:lnTo>
                  <a:pt x="4614862" y="1219200"/>
                </a:lnTo>
                <a:lnTo>
                  <a:pt x="4624387" y="1219200"/>
                </a:lnTo>
                <a:lnTo>
                  <a:pt x="4624387" y="1228725"/>
                </a:lnTo>
                <a:close/>
              </a:path>
              <a:path w="8010525" h="1228725">
                <a:moveTo>
                  <a:pt x="4586287" y="1228725"/>
                </a:moveTo>
                <a:lnTo>
                  <a:pt x="4510087" y="1228725"/>
                </a:lnTo>
                <a:lnTo>
                  <a:pt x="4510087" y="1219200"/>
                </a:lnTo>
                <a:lnTo>
                  <a:pt x="4586287" y="1219200"/>
                </a:lnTo>
                <a:lnTo>
                  <a:pt x="4586287" y="1228725"/>
                </a:lnTo>
                <a:close/>
              </a:path>
              <a:path w="8010525" h="1228725">
                <a:moveTo>
                  <a:pt x="4481512" y="1228725"/>
                </a:moveTo>
                <a:lnTo>
                  <a:pt x="4471987" y="1228725"/>
                </a:lnTo>
                <a:lnTo>
                  <a:pt x="4471987" y="1219200"/>
                </a:lnTo>
                <a:lnTo>
                  <a:pt x="4481512" y="1219200"/>
                </a:lnTo>
                <a:lnTo>
                  <a:pt x="4481512" y="1228725"/>
                </a:lnTo>
                <a:close/>
              </a:path>
              <a:path w="8010525" h="1228725">
                <a:moveTo>
                  <a:pt x="4443412" y="1228725"/>
                </a:moveTo>
                <a:lnTo>
                  <a:pt x="4367212" y="1228725"/>
                </a:lnTo>
                <a:lnTo>
                  <a:pt x="4367212" y="1219200"/>
                </a:lnTo>
                <a:lnTo>
                  <a:pt x="4443412" y="1219200"/>
                </a:lnTo>
                <a:lnTo>
                  <a:pt x="4443412" y="1228725"/>
                </a:lnTo>
                <a:close/>
              </a:path>
              <a:path w="8010525" h="1228725">
                <a:moveTo>
                  <a:pt x="4338637" y="1228725"/>
                </a:moveTo>
                <a:lnTo>
                  <a:pt x="4329112" y="1228725"/>
                </a:lnTo>
                <a:lnTo>
                  <a:pt x="4329112" y="1219200"/>
                </a:lnTo>
                <a:lnTo>
                  <a:pt x="4338637" y="1219200"/>
                </a:lnTo>
                <a:lnTo>
                  <a:pt x="4338637" y="1228725"/>
                </a:lnTo>
                <a:close/>
              </a:path>
              <a:path w="8010525" h="1228725">
                <a:moveTo>
                  <a:pt x="4300537" y="1228725"/>
                </a:moveTo>
                <a:lnTo>
                  <a:pt x="4224337" y="1228725"/>
                </a:lnTo>
                <a:lnTo>
                  <a:pt x="4224337" y="1219200"/>
                </a:lnTo>
                <a:lnTo>
                  <a:pt x="4300537" y="1219200"/>
                </a:lnTo>
                <a:lnTo>
                  <a:pt x="4300537" y="1228725"/>
                </a:lnTo>
                <a:close/>
              </a:path>
              <a:path w="8010525" h="1228725">
                <a:moveTo>
                  <a:pt x="4195762" y="1228725"/>
                </a:moveTo>
                <a:lnTo>
                  <a:pt x="4186237" y="1228725"/>
                </a:lnTo>
                <a:lnTo>
                  <a:pt x="4186237" y="1219200"/>
                </a:lnTo>
                <a:lnTo>
                  <a:pt x="4195762" y="1219200"/>
                </a:lnTo>
                <a:lnTo>
                  <a:pt x="4195762" y="1228725"/>
                </a:lnTo>
                <a:close/>
              </a:path>
              <a:path w="8010525" h="1228725">
                <a:moveTo>
                  <a:pt x="4157662" y="1228725"/>
                </a:moveTo>
                <a:lnTo>
                  <a:pt x="4081462" y="1228725"/>
                </a:lnTo>
                <a:lnTo>
                  <a:pt x="4081462" y="1219200"/>
                </a:lnTo>
                <a:lnTo>
                  <a:pt x="4157662" y="1219200"/>
                </a:lnTo>
                <a:lnTo>
                  <a:pt x="4157662" y="1228725"/>
                </a:lnTo>
                <a:close/>
              </a:path>
              <a:path w="8010525" h="1228725">
                <a:moveTo>
                  <a:pt x="4052887" y="1228725"/>
                </a:moveTo>
                <a:lnTo>
                  <a:pt x="4043362" y="1228725"/>
                </a:lnTo>
                <a:lnTo>
                  <a:pt x="4043362" y="1219200"/>
                </a:lnTo>
                <a:lnTo>
                  <a:pt x="4052887" y="1219200"/>
                </a:lnTo>
                <a:lnTo>
                  <a:pt x="4052887" y="1228725"/>
                </a:lnTo>
                <a:close/>
              </a:path>
              <a:path w="8010525" h="1228725">
                <a:moveTo>
                  <a:pt x="4014787" y="1228725"/>
                </a:moveTo>
                <a:lnTo>
                  <a:pt x="3938587" y="1228725"/>
                </a:lnTo>
                <a:lnTo>
                  <a:pt x="3938587" y="1219200"/>
                </a:lnTo>
                <a:lnTo>
                  <a:pt x="4014787" y="1219200"/>
                </a:lnTo>
                <a:lnTo>
                  <a:pt x="4014787" y="1228725"/>
                </a:lnTo>
                <a:close/>
              </a:path>
              <a:path w="8010525" h="1228725">
                <a:moveTo>
                  <a:pt x="3910012" y="1228725"/>
                </a:moveTo>
                <a:lnTo>
                  <a:pt x="3900487" y="1228725"/>
                </a:lnTo>
                <a:lnTo>
                  <a:pt x="3900487" y="1219200"/>
                </a:lnTo>
                <a:lnTo>
                  <a:pt x="3910012" y="1219200"/>
                </a:lnTo>
                <a:lnTo>
                  <a:pt x="3910012" y="1228725"/>
                </a:lnTo>
                <a:close/>
              </a:path>
              <a:path w="8010525" h="1228725">
                <a:moveTo>
                  <a:pt x="3871912" y="1228725"/>
                </a:moveTo>
                <a:lnTo>
                  <a:pt x="3795712" y="1228725"/>
                </a:lnTo>
                <a:lnTo>
                  <a:pt x="3795712" y="1219200"/>
                </a:lnTo>
                <a:lnTo>
                  <a:pt x="3871912" y="1219200"/>
                </a:lnTo>
                <a:lnTo>
                  <a:pt x="3871912" y="1228725"/>
                </a:lnTo>
                <a:close/>
              </a:path>
              <a:path w="8010525" h="1228725">
                <a:moveTo>
                  <a:pt x="3767137" y="1228725"/>
                </a:moveTo>
                <a:lnTo>
                  <a:pt x="3757612" y="1228725"/>
                </a:lnTo>
                <a:lnTo>
                  <a:pt x="3757612" y="1219200"/>
                </a:lnTo>
                <a:lnTo>
                  <a:pt x="3767137" y="1219200"/>
                </a:lnTo>
                <a:lnTo>
                  <a:pt x="3767137" y="1228725"/>
                </a:lnTo>
                <a:close/>
              </a:path>
              <a:path w="8010525" h="1228725">
                <a:moveTo>
                  <a:pt x="3729037" y="1228725"/>
                </a:moveTo>
                <a:lnTo>
                  <a:pt x="3652837" y="1228725"/>
                </a:lnTo>
                <a:lnTo>
                  <a:pt x="3652837" y="1219200"/>
                </a:lnTo>
                <a:lnTo>
                  <a:pt x="3729037" y="1219200"/>
                </a:lnTo>
                <a:lnTo>
                  <a:pt x="3729037" y="1228725"/>
                </a:lnTo>
                <a:close/>
              </a:path>
              <a:path w="8010525" h="1228725">
                <a:moveTo>
                  <a:pt x="3624262" y="1228725"/>
                </a:moveTo>
                <a:lnTo>
                  <a:pt x="3614737" y="1228725"/>
                </a:lnTo>
                <a:lnTo>
                  <a:pt x="3614737" y="1219200"/>
                </a:lnTo>
                <a:lnTo>
                  <a:pt x="3624262" y="1219200"/>
                </a:lnTo>
                <a:lnTo>
                  <a:pt x="3624262" y="1228725"/>
                </a:lnTo>
                <a:close/>
              </a:path>
              <a:path w="8010525" h="1228725">
                <a:moveTo>
                  <a:pt x="3586162" y="1228725"/>
                </a:moveTo>
                <a:lnTo>
                  <a:pt x="3509962" y="1228725"/>
                </a:lnTo>
                <a:lnTo>
                  <a:pt x="3509962" y="1219200"/>
                </a:lnTo>
                <a:lnTo>
                  <a:pt x="3586162" y="1219200"/>
                </a:lnTo>
                <a:lnTo>
                  <a:pt x="3586162" y="1228725"/>
                </a:lnTo>
                <a:close/>
              </a:path>
              <a:path w="8010525" h="1228725">
                <a:moveTo>
                  <a:pt x="3481387" y="1228725"/>
                </a:moveTo>
                <a:lnTo>
                  <a:pt x="3471862" y="1228725"/>
                </a:lnTo>
                <a:lnTo>
                  <a:pt x="3471862" y="1219200"/>
                </a:lnTo>
                <a:lnTo>
                  <a:pt x="3481387" y="1219200"/>
                </a:lnTo>
                <a:lnTo>
                  <a:pt x="3481387" y="1228725"/>
                </a:lnTo>
                <a:close/>
              </a:path>
              <a:path w="8010525" h="1228725">
                <a:moveTo>
                  <a:pt x="3443287" y="1228725"/>
                </a:moveTo>
                <a:lnTo>
                  <a:pt x="3367087" y="1228725"/>
                </a:lnTo>
                <a:lnTo>
                  <a:pt x="3367087" y="1219200"/>
                </a:lnTo>
                <a:lnTo>
                  <a:pt x="3443287" y="1219200"/>
                </a:lnTo>
                <a:lnTo>
                  <a:pt x="3443287" y="1228725"/>
                </a:lnTo>
                <a:close/>
              </a:path>
              <a:path w="8010525" h="1228725">
                <a:moveTo>
                  <a:pt x="3338512" y="1228725"/>
                </a:moveTo>
                <a:lnTo>
                  <a:pt x="3328987" y="1228725"/>
                </a:lnTo>
                <a:lnTo>
                  <a:pt x="3328987" y="1219200"/>
                </a:lnTo>
                <a:lnTo>
                  <a:pt x="3338512" y="1219200"/>
                </a:lnTo>
                <a:lnTo>
                  <a:pt x="3338512" y="1228725"/>
                </a:lnTo>
                <a:close/>
              </a:path>
              <a:path w="8010525" h="1228725">
                <a:moveTo>
                  <a:pt x="3300412" y="1228725"/>
                </a:moveTo>
                <a:lnTo>
                  <a:pt x="3224212" y="1228725"/>
                </a:lnTo>
                <a:lnTo>
                  <a:pt x="3224212" y="1219200"/>
                </a:lnTo>
                <a:lnTo>
                  <a:pt x="3300412" y="1219200"/>
                </a:lnTo>
                <a:lnTo>
                  <a:pt x="3300412" y="1228725"/>
                </a:lnTo>
                <a:close/>
              </a:path>
              <a:path w="8010525" h="1228725">
                <a:moveTo>
                  <a:pt x="3195637" y="1228725"/>
                </a:moveTo>
                <a:lnTo>
                  <a:pt x="3186112" y="1228725"/>
                </a:lnTo>
                <a:lnTo>
                  <a:pt x="3186112" y="1219200"/>
                </a:lnTo>
                <a:lnTo>
                  <a:pt x="3195637" y="1219200"/>
                </a:lnTo>
                <a:lnTo>
                  <a:pt x="3195637" y="1228725"/>
                </a:lnTo>
                <a:close/>
              </a:path>
              <a:path w="8010525" h="1228725">
                <a:moveTo>
                  <a:pt x="3157537" y="1228725"/>
                </a:moveTo>
                <a:lnTo>
                  <a:pt x="3081337" y="1228725"/>
                </a:lnTo>
                <a:lnTo>
                  <a:pt x="3081337" y="1219200"/>
                </a:lnTo>
                <a:lnTo>
                  <a:pt x="3157537" y="1219200"/>
                </a:lnTo>
                <a:lnTo>
                  <a:pt x="3157537" y="1228725"/>
                </a:lnTo>
                <a:close/>
              </a:path>
              <a:path w="8010525" h="1228725">
                <a:moveTo>
                  <a:pt x="3052762" y="1228725"/>
                </a:moveTo>
                <a:lnTo>
                  <a:pt x="3043237" y="1228725"/>
                </a:lnTo>
                <a:lnTo>
                  <a:pt x="3043237" y="1219200"/>
                </a:lnTo>
                <a:lnTo>
                  <a:pt x="3052762" y="1219200"/>
                </a:lnTo>
                <a:lnTo>
                  <a:pt x="3052762" y="1228725"/>
                </a:lnTo>
                <a:close/>
              </a:path>
              <a:path w="8010525" h="1228725">
                <a:moveTo>
                  <a:pt x="3014662" y="1228725"/>
                </a:moveTo>
                <a:lnTo>
                  <a:pt x="2938462" y="1228725"/>
                </a:lnTo>
                <a:lnTo>
                  <a:pt x="2938462" y="1219200"/>
                </a:lnTo>
                <a:lnTo>
                  <a:pt x="3014662" y="1219200"/>
                </a:lnTo>
                <a:lnTo>
                  <a:pt x="3014662" y="1228725"/>
                </a:lnTo>
                <a:close/>
              </a:path>
              <a:path w="8010525" h="1228725">
                <a:moveTo>
                  <a:pt x="2909887" y="1228725"/>
                </a:moveTo>
                <a:lnTo>
                  <a:pt x="2900362" y="1228725"/>
                </a:lnTo>
                <a:lnTo>
                  <a:pt x="2900362" y="1219200"/>
                </a:lnTo>
                <a:lnTo>
                  <a:pt x="2909887" y="1219200"/>
                </a:lnTo>
                <a:lnTo>
                  <a:pt x="2909887" y="1228725"/>
                </a:lnTo>
                <a:close/>
              </a:path>
              <a:path w="8010525" h="1228725">
                <a:moveTo>
                  <a:pt x="2871787" y="1228725"/>
                </a:moveTo>
                <a:lnTo>
                  <a:pt x="2795587" y="1228725"/>
                </a:lnTo>
                <a:lnTo>
                  <a:pt x="2795587" y="1219200"/>
                </a:lnTo>
                <a:lnTo>
                  <a:pt x="2871787" y="1219200"/>
                </a:lnTo>
                <a:lnTo>
                  <a:pt x="2871787" y="1228725"/>
                </a:lnTo>
                <a:close/>
              </a:path>
              <a:path w="8010525" h="1228725">
                <a:moveTo>
                  <a:pt x="2767012" y="1228725"/>
                </a:moveTo>
                <a:lnTo>
                  <a:pt x="2757487" y="1228725"/>
                </a:lnTo>
                <a:lnTo>
                  <a:pt x="2757487" y="1219200"/>
                </a:lnTo>
                <a:lnTo>
                  <a:pt x="2767012" y="1219200"/>
                </a:lnTo>
                <a:lnTo>
                  <a:pt x="2767012" y="1228725"/>
                </a:lnTo>
                <a:close/>
              </a:path>
              <a:path w="8010525" h="1228725">
                <a:moveTo>
                  <a:pt x="2728912" y="1228725"/>
                </a:moveTo>
                <a:lnTo>
                  <a:pt x="2652712" y="1228725"/>
                </a:lnTo>
                <a:lnTo>
                  <a:pt x="2652712" y="1219200"/>
                </a:lnTo>
                <a:lnTo>
                  <a:pt x="2728912" y="1219200"/>
                </a:lnTo>
                <a:lnTo>
                  <a:pt x="2728912" y="1228725"/>
                </a:lnTo>
                <a:close/>
              </a:path>
              <a:path w="8010525" h="1228725">
                <a:moveTo>
                  <a:pt x="2624137" y="1228725"/>
                </a:moveTo>
                <a:lnTo>
                  <a:pt x="2614612" y="1228725"/>
                </a:lnTo>
                <a:lnTo>
                  <a:pt x="2614612" y="1219200"/>
                </a:lnTo>
                <a:lnTo>
                  <a:pt x="2624137" y="1219200"/>
                </a:lnTo>
                <a:lnTo>
                  <a:pt x="2624137" y="1228725"/>
                </a:lnTo>
                <a:close/>
              </a:path>
              <a:path w="8010525" h="1228725">
                <a:moveTo>
                  <a:pt x="2586037" y="1228725"/>
                </a:moveTo>
                <a:lnTo>
                  <a:pt x="2509837" y="1228725"/>
                </a:lnTo>
                <a:lnTo>
                  <a:pt x="2509837" y="1219200"/>
                </a:lnTo>
                <a:lnTo>
                  <a:pt x="2586037" y="1219200"/>
                </a:lnTo>
                <a:lnTo>
                  <a:pt x="2586037" y="1228725"/>
                </a:lnTo>
                <a:close/>
              </a:path>
              <a:path w="8010525" h="1228725">
                <a:moveTo>
                  <a:pt x="2481262" y="1228725"/>
                </a:moveTo>
                <a:lnTo>
                  <a:pt x="2471737" y="1228725"/>
                </a:lnTo>
                <a:lnTo>
                  <a:pt x="2471737" y="1219200"/>
                </a:lnTo>
                <a:lnTo>
                  <a:pt x="2481262" y="1219200"/>
                </a:lnTo>
                <a:lnTo>
                  <a:pt x="2481262" y="1228725"/>
                </a:lnTo>
                <a:close/>
              </a:path>
              <a:path w="8010525" h="1228725">
                <a:moveTo>
                  <a:pt x="2443162" y="1228725"/>
                </a:moveTo>
                <a:lnTo>
                  <a:pt x="2366962" y="1228725"/>
                </a:lnTo>
                <a:lnTo>
                  <a:pt x="2366962" y="1219200"/>
                </a:lnTo>
                <a:lnTo>
                  <a:pt x="2443162" y="1219200"/>
                </a:lnTo>
                <a:lnTo>
                  <a:pt x="2443162" y="1228725"/>
                </a:lnTo>
                <a:close/>
              </a:path>
              <a:path w="8010525" h="1228725">
                <a:moveTo>
                  <a:pt x="2338387" y="1228725"/>
                </a:moveTo>
                <a:lnTo>
                  <a:pt x="2328862" y="1228725"/>
                </a:lnTo>
                <a:lnTo>
                  <a:pt x="2328862" y="1219200"/>
                </a:lnTo>
                <a:lnTo>
                  <a:pt x="2338387" y="1219200"/>
                </a:lnTo>
                <a:lnTo>
                  <a:pt x="2338387" y="1228725"/>
                </a:lnTo>
                <a:close/>
              </a:path>
              <a:path w="8010525" h="1228725">
                <a:moveTo>
                  <a:pt x="2300287" y="1228725"/>
                </a:moveTo>
                <a:lnTo>
                  <a:pt x="2224087" y="1228725"/>
                </a:lnTo>
                <a:lnTo>
                  <a:pt x="2224087" y="1219200"/>
                </a:lnTo>
                <a:lnTo>
                  <a:pt x="2300287" y="1219200"/>
                </a:lnTo>
                <a:lnTo>
                  <a:pt x="2300287" y="1228725"/>
                </a:lnTo>
                <a:close/>
              </a:path>
              <a:path w="8010525" h="1228725">
                <a:moveTo>
                  <a:pt x="2195512" y="1228725"/>
                </a:moveTo>
                <a:lnTo>
                  <a:pt x="2185987" y="1228725"/>
                </a:lnTo>
                <a:lnTo>
                  <a:pt x="2185987" y="1219200"/>
                </a:lnTo>
                <a:lnTo>
                  <a:pt x="2195512" y="1219200"/>
                </a:lnTo>
                <a:lnTo>
                  <a:pt x="2195512" y="1228725"/>
                </a:lnTo>
                <a:close/>
              </a:path>
              <a:path w="8010525" h="1228725">
                <a:moveTo>
                  <a:pt x="2157412" y="1228725"/>
                </a:moveTo>
                <a:lnTo>
                  <a:pt x="2081212" y="1228725"/>
                </a:lnTo>
                <a:lnTo>
                  <a:pt x="2081212" y="1219200"/>
                </a:lnTo>
                <a:lnTo>
                  <a:pt x="2157412" y="1219200"/>
                </a:lnTo>
                <a:lnTo>
                  <a:pt x="2157412" y="1228725"/>
                </a:lnTo>
                <a:close/>
              </a:path>
              <a:path w="8010525" h="1228725">
                <a:moveTo>
                  <a:pt x="2052637" y="1228725"/>
                </a:moveTo>
                <a:lnTo>
                  <a:pt x="2043112" y="1228725"/>
                </a:lnTo>
                <a:lnTo>
                  <a:pt x="2043112" y="1219200"/>
                </a:lnTo>
                <a:lnTo>
                  <a:pt x="2052637" y="1219200"/>
                </a:lnTo>
                <a:lnTo>
                  <a:pt x="2052637" y="1228725"/>
                </a:lnTo>
                <a:close/>
              </a:path>
              <a:path w="8010525" h="1228725">
                <a:moveTo>
                  <a:pt x="2014537" y="1228725"/>
                </a:moveTo>
                <a:lnTo>
                  <a:pt x="1938337" y="1228725"/>
                </a:lnTo>
                <a:lnTo>
                  <a:pt x="1938337" y="1219200"/>
                </a:lnTo>
                <a:lnTo>
                  <a:pt x="2014537" y="1219200"/>
                </a:lnTo>
                <a:lnTo>
                  <a:pt x="2014537" y="1228725"/>
                </a:lnTo>
                <a:close/>
              </a:path>
              <a:path w="8010525" h="1228725">
                <a:moveTo>
                  <a:pt x="1909762" y="1228725"/>
                </a:moveTo>
                <a:lnTo>
                  <a:pt x="1900237" y="1228725"/>
                </a:lnTo>
                <a:lnTo>
                  <a:pt x="1900237" y="1219200"/>
                </a:lnTo>
                <a:lnTo>
                  <a:pt x="1909762" y="1219200"/>
                </a:lnTo>
                <a:lnTo>
                  <a:pt x="1909762" y="1228725"/>
                </a:lnTo>
                <a:close/>
              </a:path>
              <a:path w="8010525" h="1228725">
                <a:moveTo>
                  <a:pt x="1871662" y="1228725"/>
                </a:moveTo>
                <a:lnTo>
                  <a:pt x="1795462" y="1228725"/>
                </a:lnTo>
                <a:lnTo>
                  <a:pt x="1795462" y="1219200"/>
                </a:lnTo>
                <a:lnTo>
                  <a:pt x="1871662" y="1219200"/>
                </a:lnTo>
                <a:lnTo>
                  <a:pt x="1871662" y="1228725"/>
                </a:lnTo>
                <a:close/>
              </a:path>
              <a:path w="8010525" h="1228725">
                <a:moveTo>
                  <a:pt x="1766887" y="1228725"/>
                </a:moveTo>
                <a:lnTo>
                  <a:pt x="1757362" y="1228725"/>
                </a:lnTo>
                <a:lnTo>
                  <a:pt x="1757362" y="1219200"/>
                </a:lnTo>
                <a:lnTo>
                  <a:pt x="1766887" y="1219200"/>
                </a:lnTo>
                <a:lnTo>
                  <a:pt x="1766887" y="1228725"/>
                </a:lnTo>
                <a:close/>
              </a:path>
              <a:path w="8010525" h="1228725">
                <a:moveTo>
                  <a:pt x="1728787" y="1228725"/>
                </a:moveTo>
                <a:lnTo>
                  <a:pt x="1652587" y="1228725"/>
                </a:lnTo>
                <a:lnTo>
                  <a:pt x="1652587" y="1219200"/>
                </a:lnTo>
                <a:lnTo>
                  <a:pt x="1728787" y="1219200"/>
                </a:lnTo>
                <a:lnTo>
                  <a:pt x="1728787" y="1228725"/>
                </a:lnTo>
                <a:close/>
              </a:path>
              <a:path w="8010525" h="1228725">
                <a:moveTo>
                  <a:pt x="1624012" y="1228725"/>
                </a:moveTo>
                <a:lnTo>
                  <a:pt x="1614487" y="1228725"/>
                </a:lnTo>
                <a:lnTo>
                  <a:pt x="1614487" y="1219200"/>
                </a:lnTo>
                <a:lnTo>
                  <a:pt x="1624012" y="1219200"/>
                </a:lnTo>
                <a:lnTo>
                  <a:pt x="1624012" y="1228725"/>
                </a:lnTo>
                <a:close/>
              </a:path>
              <a:path w="8010525" h="1228725">
                <a:moveTo>
                  <a:pt x="1585912" y="1228725"/>
                </a:moveTo>
                <a:lnTo>
                  <a:pt x="1509712" y="1228725"/>
                </a:lnTo>
                <a:lnTo>
                  <a:pt x="1509712" y="1219200"/>
                </a:lnTo>
                <a:lnTo>
                  <a:pt x="1585912" y="1219200"/>
                </a:lnTo>
                <a:lnTo>
                  <a:pt x="1585912" y="1228725"/>
                </a:lnTo>
                <a:close/>
              </a:path>
              <a:path w="8010525" h="1228725">
                <a:moveTo>
                  <a:pt x="1481137" y="1228725"/>
                </a:moveTo>
                <a:lnTo>
                  <a:pt x="1471612" y="1228725"/>
                </a:lnTo>
                <a:lnTo>
                  <a:pt x="1471612" y="1219200"/>
                </a:lnTo>
                <a:lnTo>
                  <a:pt x="1481137" y="1219200"/>
                </a:lnTo>
                <a:lnTo>
                  <a:pt x="1481137" y="1228725"/>
                </a:lnTo>
                <a:close/>
              </a:path>
              <a:path w="8010525" h="1228725">
                <a:moveTo>
                  <a:pt x="1443037" y="1228725"/>
                </a:moveTo>
                <a:lnTo>
                  <a:pt x="1366837" y="1228725"/>
                </a:lnTo>
                <a:lnTo>
                  <a:pt x="1366837" y="1219200"/>
                </a:lnTo>
                <a:lnTo>
                  <a:pt x="1443037" y="1219200"/>
                </a:lnTo>
                <a:lnTo>
                  <a:pt x="1443037" y="1228725"/>
                </a:lnTo>
                <a:close/>
              </a:path>
              <a:path w="8010525" h="1228725">
                <a:moveTo>
                  <a:pt x="1338262" y="1228725"/>
                </a:moveTo>
                <a:lnTo>
                  <a:pt x="1328737" y="1228725"/>
                </a:lnTo>
                <a:lnTo>
                  <a:pt x="1328737" y="1219200"/>
                </a:lnTo>
                <a:lnTo>
                  <a:pt x="1338262" y="1219200"/>
                </a:lnTo>
                <a:lnTo>
                  <a:pt x="1338262" y="1228725"/>
                </a:lnTo>
                <a:close/>
              </a:path>
              <a:path w="8010525" h="1228725">
                <a:moveTo>
                  <a:pt x="1300162" y="1228725"/>
                </a:moveTo>
                <a:lnTo>
                  <a:pt x="1223962" y="1228725"/>
                </a:lnTo>
                <a:lnTo>
                  <a:pt x="1223962" y="1219200"/>
                </a:lnTo>
                <a:lnTo>
                  <a:pt x="1300162" y="1219200"/>
                </a:lnTo>
                <a:lnTo>
                  <a:pt x="1300162" y="1228725"/>
                </a:lnTo>
                <a:close/>
              </a:path>
              <a:path w="8010525" h="1228725">
                <a:moveTo>
                  <a:pt x="1195387" y="1228725"/>
                </a:moveTo>
                <a:lnTo>
                  <a:pt x="1185862" y="1228725"/>
                </a:lnTo>
                <a:lnTo>
                  <a:pt x="1185862" y="1219200"/>
                </a:lnTo>
                <a:lnTo>
                  <a:pt x="1195387" y="1219200"/>
                </a:lnTo>
                <a:lnTo>
                  <a:pt x="1195387" y="1228725"/>
                </a:lnTo>
                <a:close/>
              </a:path>
              <a:path w="8010525" h="1228725">
                <a:moveTo>
                  <a:pt x="1157287" y="1228725"/>
                </a:moveTo>
                <a:lnTo>
                  <a:pt x="1081087" y="1228725"/>
                </a:lnTo>
                <a:lnTo>
                  <a:pt x="1081087" y="1219200"/>
                </a:lnTo>
                <a:lnTo>
                  <a:pt x="1157287" y="1219200"/>
                </a:lnTo>
                <a:lnTo>
                  <a:pt x="1157287" y="1228725"/>
                </a:lnTo>
                <a:close/>
              </a:path>
              <a:path w="8010525" h="1228725">
                <a:moveTo>
                  <a:pt x="1052512" y="1228725"/>
                </a:moveTo>
                <a:lnTo>
                  <a:pt x="1042987" y="1228725"/>
                </a:lnTo>
                <a:lnTo>
                  <a:pt x="1042987" y="1219200"/>
                </a:lnTo>
                <a:lnTo>
                  <a:pt x="1052512" y="1219200"/>
                </a:lnTo>
                <a:lnTo>
                  <a:pt x="1052512" y="1228725"/>
                </a:lnTo>
                <a:close/>
              </a:path>
              <a:path w="8010525" h="1228725">
                <a:moveTo>
                  <a:pt x="1014412" y="1228725"/>
                </a:moveTo>
                <a:lnTo>
                  <a:pt x="938212" y="1228725"/>
                </a:lnTo>
                <a:lnTo>
                  <a:pt x="938212" y="1219200"/>
                </a:lnTo>
                <a:lnTo>
                  <a:pt x="1014412" y="1219200"/>
                </a:lnTo>
                <a:lnTo>
                  <a:pt x="1014412" y="1228725"/>
                </a:lnTo>
                <a:close/>
              </a:path>
              <a:path w="8010525" h="1228725">
                <a:moveTo>
                  <a:pt x="909637" y="1228725"/>
                </a:moveTo>
                <a:lnTo>
                  <a:pt x="900112" y="1228725"/>
                </a:lnTo>
                <a:lnTo>
                  <a:pt x="900112" y="1219200"/>
                </a:lnTo>
                <a:lnTo>
                  <a:pt x="909637" y="1219200"/>
                </a:lnTo>
                <a:lnTo>
                  <a:pt x="909637" y="1228725"/>
                </a:lnTo>
                <a:close/>
              </a:path>
              <a:path w="8010525" h="1228725">
                <a:moveTo>
                  <a:pt x="871537" y="1228725"/>
                </a:moveTo>
                <a:lnTo>
                  <a:pt x="795337" y="1228725"/>
                </a:lnTo>
                <a:lnTo>
                  <a:pt x="795337" y="1219200"/>
                </a:lnTo>
                <a:lnTo>
                  <a:pt x="871537" y="1219200"/>
                </a:lnTo>
                <a:lnTo>
                  <a:pt x="871537" y="1228725"/>
                </a:lnTo>
                <a:close/>
              </a:path>
              <a:path w="8010525" h="1228725">
                <a:moveTo>
                  <a:pt x="766762" y="1228725"/>
                </a:moveTo>
                <a:lnTo>
                  <a:pt x="757237" y="1228725"/>
                </a:lnTo>
                <a:lnTo>
                  <a:pt x="757237" y="1219200"/>
                </a:lnTo>
                <a:lnTo>
                  <a:pt x="766762" y="1219200"/>
                </a:lnTo>
                <a:lnTo>
                  <a:pt x="766762" y="1228725"/>
                </a:lnTo>
                <a:close/>
              </a:path>
              <a:path w="8010525" h="1228725">
                <a:moveTo>
                  <a:pt x="728662" y="1228725"/>
                </a:moveTo>
                <a:lnTo>
                  <a:pt x="652462" y="1228725"/>
                </a:lnTo>
                <a:lnTo>
                  <a:pt x="652462" y="1219200"/>
                </a:lnTo>
                <a:lnTo>
                  <a:pt x="728662" y="1219200"/>
                </a:lnTo>
                <a:lnTo>
                  <a:pt x="728662" y="1228725"/>
                </a:lnTo>
                <a:close/>
              </a:path>
              <a:path w="8010525" h="1228725">
                <a:moveTo>
                  <a:pt x="623887" y="1228725"/>
                </a:moveTo>
                <a:lnTo>
                  <a:pt x="614362" y="1228725"/>
                </a:lnTo>
                <a:lnTo>
                  <a:pt x="614362" y="1219200"/>
                </a:lnTo>
                <a:lnTo>
                  <a:pt x="623887" y="1219200"/>
                </a:lnTo>
                <a:lnTo>
                  <a:pt x="623887" y="1228725"/>
                </a:lnTo>
                <a:close/>
              </a:path>
              <a:path w="8010525" h="1228725">
                <a:moveTo>
                  <a:pt x="585787" y="1228725"/>
                </a:moveTo>
                <a:lnTo>
                  <a:pt x="509587" y="1228725"/>
                </a:lnTo>
                <a:lnTo>
                  <a:pt x="509587" y="1219200"/>
                </a:lnTo>
                <a:lnTo>
                  <a:pt x="585787" y="1219200"/>
                </a:lnTo>
                <a:lnTo>
                  <a:pt x="585787" y="1228725"/>
                </a:lnTo>
                <a:close/>
              </a:path>
              <a:path w="8010525" h="1228725">
                <a:moveTo>
                  <a:pt x="481012" y="1228725"/>
                </a:moveTo>
                <a:lnTo>
                  <a:pt x="471487" y="1228725"/>
                </a:lnTo>
                <a:lnTo>
                  <a:pt x="471487" y="1219200"/>
                </a:lnTo>
                <a:lnTo>
                  <a:pt x="481012" y="1219200"/>
                </a:lnTo>
                <a:lnTo>
                  <a:pt x="481012" y="1228725"/>
                </a:lnTo>
                <a:close/>
              </a:path>
              <a:path w="8010525" h="1228725">
                <a:moveTo>
                  <a:pt x="442912" y="1228725"/>
                </a:moveTo>
                <a:lnTo>
                  <a:pt x="366712" y="1228725"/>
                </a:lnTo>
                <a:lnTo>
                  <a:pt x="366712" y="1219200"/>
                </a:lnTo>
                <a:lnTo>
                  <a:pt x="442912" y="1219200"/>
                </a:lnTo>
                <a:lnTo>
                  <a:pt x="442912" y="1228725"/>
                </a:lnTo>
                <a:close/>
              </a:path>
              <a:path w="8010525" h="1228725">
                <a:moveTo>
                  <a:pt x="338137" y="1228725"/>
                </a:moveTo>
                <a:lnTo>
                  <a:pt x="328612" y="1228725"/>
                </a:lnTo>
                <a:lnTo>
                  <a:pt x="328612" y="1219200"/>
                </a:lnTo>
                <a:lnTo>
                  <a:pt x="338137" y="1219200"/>
                </a:lnTo>
                <a:lnTo>
                  <a:pt x="338137" y="1228725"/>
                </a:lnTo>
                <a:close/>
              </a:path>
              <a:path w="8010525" h="1228725">
                <a:moveTo>
                  <a:pt x="300037" y="1228725"/>
                </a:moveTo>
                <a:lnTo>
                  <a:pt x="223837" y="1228725"/>
                </a:lnTo>
                <a:lnTo>
                  <a:pt x="223837" y="1219200"/>
                </a:lnTo>
                <a:lnTo>
                  <a:pt x="300037" y="1219200"/>
                </a:lnTo>
                <a:lnTo>
                  <a:pt x="300037" y="1228725"/>
                </a:lnTo>
                <a:close/>
              </a:path>
              <a:path w="8010525" h="1228725">
                <a:moveTo>
                  <a:pt x="195262" y="1228725"/>
                </a:moveTo>
                <a:lnTo>
                  <a:pt x="185737" y="1228725"/>
                </a:lnTo>
                <a:lnTo>
                  <a:pt x="185737" y="1219200"/>
                </a:lnTo>
                <a:lnTo>
                  <a:pt x="195262" y="1219200"/>
                </a:lnTo>
                <a:lnTo>
                  <a:pt x="195262" y="1228725"/>
                </a:lnTo>
                <a:close/>
              </a:path>
              <a:path w="8010525" h="1228725">
                <a:moveTo>
                  <a:pt x="157162" y="1228725"/>
                </a:moveTo>
                <a:lnTo>
                  <a:pt x="80962" y="1228725"/>
                </a:lnTo>
                <a:lnTo>
                  <a:pt x="80962" y="1219200"/>
                </a:lnTo>
                <a:lnTo>
                  <a:pt x="157162" y="1219200"/>
                </a:lnTo>
                <a:lnTo>
                  <a:pt x="157162" y="1228725"/>
                </a:lnTo>
                <a:close/>
              </a:path>
              <a:path w="8010525" h="1228725">
                <a:moveTo>
                  <a:pt x="52387" y="1228725"/>
                </a:moveTo>
                <a:lnTo>
                  <a:pt x="42862" y="1228725"/>
                </a:lnTo>
                <a:lnTo>
                  <a:pt x="42862" y="1219200"/>
                </a:lnTo>
                <a:lnTo>
                  <a:pt x="52387" y="1219200"/>
                </a:lnTo>
                <a:lnTo>
                  <a:pt x="52387" y="1228725"/>
                </a:lnTo>
                <a:close/>
              </a:path>
            </a:pathLst>
          </a:custGeom>
          <a:solidFill>
            <a:srgbClr val="F8F7F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984375" y="1524000"/>
            <a:ext cx="457200" cy="1447800"/>
          </a:xfrm>
          <a:custGeom>
            <a:avLst/>
            <a:gdLst/>
            <a:ahLst/>
            <a:cxnLst/>
            <a:rect l="l" t="t" r="r" b="b"/>
            <a:pathLst>
              <a:path w="457200" h="1447800">
                <a:moveTo>
                  <a:pt x="381000" y="1447800"/>
                </a:moveTo>
                <a:lnTo>
                  <a:pt x="76200" y="1447800"/>
                </a:lnTo>
                <a:lnTo>
                  <a:pt x="46537" y="1441812"/>
                </a:lnTo>
                <a:lnTo>
                  <a:pt x="22317" y="1425482"/>
                </a:lnTo>
                <a:lnTo>
                  <a:pt x="5987" y="1401262"/>
                </a:lnTo>
                <a:lnTo>
                  <a:pt x="0" y="1371600"/>
                </a:lnTo>
                <a:lnTo>
                  <a:pt x="0" y="76200"/>
                </a:lnTo>
                <a:lnTo>
                  <a:pt x="5987" y="46537"/>
                </a:lnTo>
                <a:lnTo>
                  <a:pt x="22317" y="22317"/>
                </a:lnTo>
                <a:lnTo>
                  <a:pt x="46537" y="5987"/>
                </a:lnTo>
                <a:lnTo>
                  <a:pt x="76200" y="0"/>
                </a:lnTo>
                <a:lnTo>
                  <a:pt x="381000" y="0"/>
                </a:lnTo>
                <a:lnTo>
                  <a:pt x="410662" y="5987"/>
                </a:lnTo>
                <a:lnTo>
                  <a:pt x="434882" y="22317"/>
                </a:lnTo>
                <a:lnTo>
                  <a:pt x="451212" y="46537"/>
                </a:lnTo>
                <a:lnTo>
                  <a:pt x="457200" y="76200"/>
                </a:lnTo>
                <a:lnTo>
                  <a:pt x="457200" y="1371600"/>
                </a:lnTo>
                <a:lnTo>
                  <a:pt x="451212" y="1401262"/>
                </a:lnTo>
                <a:lnTo>
                  <a:pt x="434882" y="1425482"/>
                </a:lnTo>
                <a:lnTo>
                  <a:pt x="410662" y="1441812"/>
                </a:lnTo>
                <a:lnTo>
                  <a:pt x="381000" y="144780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979613" y="1519237"/>
            <a:ext cx="466725" cy="1447800"/>
          </a:xfrm>
          <a:custGeom>
            <a:avLst/>
            <a:gdLst/>
            <a:ahLst/>
            <a:cxnLst/>
            <a:rect l="l" t="t" r="r" b="b"/>
            <a:pathLst>
              <a:path w="466725" h="1447800">
                <a:moveTo>
                  <a:pt x="59601" y="12700"/>
                </a:moveTo>
                <a:lnTo>
                  <a:pt x="35788" y="12700"/>
                </a:lnTo>
                <a:lnTo>
                  <a:pt x="38874" y="0"/>
                </a:lnTo>
                <a:lnTo>
                  <a:pt x="63220" y="0"/>
                </a:lnTo>
                <a:lnTo>
                  <a:pt x="59601" y="12700"/>
                </a:lnTo>
                <a:close/>
              </a:path>
              <a:path w="466725" h="1447800">
                <a:moveTo>
                  <a:pt x="431126" y="12700"/>
                </a:moveTo>
                <a:lnTo>
                  <a:pt x="407123" y="12700"/>
                </a:lnTo>
                <a:lnTo>
                  <a:pt x="403504" y="0"/>
                </a:lnTo>
                <a:lnTo>
                  <a:pt x="427850" y="0"/>
                </a:lnTo>
                <a:lnTo>
                  <a:pt x="431126" y="12700"/>
                </a:lnTo>
                <a:close/>
              </a:path>
              <a:path w="466725" h="1447800">
                <a:moveTo>
                  <a:pt x="35432" y="25400"/>
                </a:moveTo>
                <a:lnTo>
                  <a:pt x="21107" y="25400"/>
                </a:lnTo>
                <a:lnTo>
                  <a:pt x="23799" y="12700"/>
                </a:lnTo>
                <a:lnTo>
                  <a:pt x="38315" y="12700"/>
                </a:lnTo>
                <a:lnTo>
                  <a:pt x="35432" y="25400"/>
                </a:lnTo>
                <a:close/>
              </a:path>
              <a:path w="466725" h="1447800">
                <a:moveTo>
                  <a:pt x="445769" y="25400"/>
                </a:moveTo>
                <a:lnTo>
                  <a:pt x="431292" y="25400"/>
                </a:lnTo>
                <a:lnTo>
                  <a:pt x="428409" y="12700"/>
                </a:lnTo>
                <a:lnTo>
                  <a:pt x="443090" y="12700"/>
                </a:lnTo>
                <a:lnTo>
                  <a:pt x="445769" y="25400"/>
                </a:lnTo>
                <a:close/>
              </a:path>
              <a:path w="466725" h="1447800">
                <a:moveTo>
                  <a:pt x="23647" y="38100"/>
                </a:moveTo>
                <a:lnTo>
                  <a:pt x="11785" y="38100"/>
                </a:lnTo>
                <a:lnTo>
                  <a:pt x="13893" y="25400"/>
                </a:lnTo>
                <a:lnTo>
                  <a:pt x="25907" y="25400"/>
                </a:lnTo>
                <a:lnTo>
                  <a:pt x="23647" y="38100"/>
                </a:lnTo>
                <a:close/>
              </a:path>
              <a:path w="466725" h="1447800">
                <a:moveTo>
                  <a:pt x="454939" y="38100"/>
                </a:moveTo>
                <a:lnTo>
                  <a:pt x="443077" y="38100"/>
                </a:lnTo>
                <a:lnTo>
                  <a:pt x="440817" y="25400"/>
                </a:lnTo>
                <a:lnTo>
                  <a:pt x="452958" y="25400"/>
                </a:lnTo>
                <a:lnTo>
                  <a:pt x="454939" y="38100"/>
                </a:lnTo>
                <a:close/>
              </a:path>
              <a:path w="466725" h="1447800">
                <a:moveTo>
                  <a:pt x="15087" y="50800"/>
                </a:moveTo>
                <a:lnTo>
                  <a:pt x="4952" y="50800"/>
                </a:lnTo>
                <a:lnTo>
                  <a:pt x="6413" y="38100"/>
                </a:lnTo>
                <a:lnTo>
                  <a:pt x="16611" y="38100"/>
                </a:lnTo>
                <a:lnTo>
                  <a:pt x="15087" y="50800"/>
                </a:lnTo>
                <a:close/>
              </a:path>
              <a:path w="466725" h="1447800">
                <a:moveTo>
                  <a:pt x="461848" y="50800"/>
                </a:moveTo>
                <a:lnTo>
                  <a:pt x="451637" y="50800"/>
                </a:lnTo>
                <a:lnTo>
                  <a:pt x="450113" y="38100"/>
                </a:lnTo>
                <a:lnTo>
                  <a:pt x="460400" y="38100"/>
                </a:lnTo>
                <a:lnTo>
                  <a:pt x="461848" y="50800"/>
                </a:lnTo>
                <a:close/>
              </a:path>
              <a:path w="466725" h="1447800">
                <a:moveTo>
                  <a:pt x="10947" y="63500"/>
                </a:moveTo>
                <a:lnTo>
                  <a:pt x="1676" y="63500"/>
                </a:lnTo>
                <a:lnTo>
                  <a:pt x="2578" y="50800"/>
                </a:lnTo>
                <a:lnTo>
                  <a:pt x="11798" y="50800"/>
                </a:lnTo>
                <a:lnTo>
                  <a:pt x="10947" y="63500"/>
                </a:lnTo>
                <a:close/>
              </a:path>
              <a:path w="466725" h="1447800">
                <a:moveTo>
                  <a:pt x="465099" y="63500"/>
                </a:moveTo>
                <a:lnTo>
                  <a:pt x="455777" y="63500"/>
                </a:lnTo>
                <a:lnTo>
                  <a:pt x="454926" y="50800"/>
                </a:lnTo>
                <a:lnTo>
                  <a:pt x="464146" y="50800"/>
                </a:lnTo>
                <a:lnTo>
                  <a:pt x="465099" y="63500"/>
                </a:lnTo>
                <a:close/>
              </a:path>
              <a:path w="466725" h="1447800">
                <a:moveTo>
                  <a:pt x="9613" y="76200"/>
                </a:moveTo>
                <a:lnTo>
                  <a:pt x="101" y="76200"/>
                </a:lnTo>
                <a:lnTo>
                  <a:pt x="431" y="63500"/>
                </a:lnTo>
                <a:lnTo>
                  <a:pt x="9906" y="63500"/>
                </a:lnTo>
                <a:lnTo>
                  <a:pt x="9613" y="76200"/>
                </a:lnTo>
                <a:close/>
              </a:path>
              <a:path w="466725" h="1447800">
                <a:moveTo>
                  <a:pt x="466623" y="76200"/>
                </a:moveTo>
                <a:lnTo>
                  <a:pt x="457111" y="76200"/>
                </a:lnTo>
                <a:lnTo>
                  <a:pt x="456819" y="63500"/>
                </a:lnTo>
                <a:lnTo>
                  <a:pt x="466318" y="63500"/>
                </a:lnTo>
                <a:lnTo>
                  <a:pt x="466623" y="76200"/>
                </a:lnTo>
                <a:close/>
              </a:path>
              <a:path w="466725" h="1447800">
                <a:moveTo>
                  <a:pt x="9525" y="1371600"/>
                </a:moveTo>
                <a:lnTo>
                  <a:pt x="0" y="1371600"/>
                </a:lnTo>
                <a:lnTo>
                  <a:pt x="0" y="76200"/>
                </a:lnTo>
                <a:lnTo>
                  <a:pt x="9525" y="76200"/>
                </a:lnTo>
                <a:lnTo>
                  <a:pt x="9525" y="1371600"/>
                </a:lnTo>
                <a:close/>
              </a:path>
              <a:path w="466725" h="1447800">
                <a:moveTo>
                  <a:pt x="466725" y="1371600"/>
                </a:moveTo>
                <a:lnTo>
                  <a:pt x="457200" y="1371600"/>
                </a:lnTo>
                <a:lnTo>
                  <a:pt x="457200" y="76200"/>
                </a:lnTo>
                <a:lnTo>
                  <a:pt x="466725" y="76200"/>
                </a:lnTo>
                <a:lnTo>
                  <a:pt x="466725" y="1371600"/>
                </a:lnTo>
                <a:close/>
              </a:path>
              <a:path w="466725" h="1447800">
                <a:moveTo>
                  <a:pt x="10363" y="1384300"/>
                </a:moveTo>
                <a:lnTo>
                  <a:pt x="406" y="1384300"/>
                </a:lnTo>
                <a:lnTo>
                  <a:pt x="101" y="1371600"/>
                </a:lnTo>
                <a:lnTo>
                  <a:pt x="9880" y="1371600"/>
                </a:lnTo>
                <a:lnTo>
                  <a:pt x="10363" y="1384300"/>
                </a:lnTo>
                <a:close/>
              </a:path>
              <a:path w="466725" h="1447800">
                <a:moveTo>
                  <a:pt x="466293" y="1384300"/>
                </a:moveTo>
                <a:lnTo>
                  <a:pt x="456361" y="1384300"/>
                </a:lnTo>
                <a:lnTo>
                  <a:pt x="456844" y="1371600"/>
                </a:lnTo>
                <a:lnTo>
                  <a:pt x="466610" y="1371600"/>
                </a:lnTo>
                <a:lnTo>
                  <a:pt x="466293" y="1384300"/>
                </a:lnTo>
                <a:close/>
              </a:path>
              <a:path w="466725" h="1447800">
                <a:moveTo>
                  <a:pt x="12763" y="1397000"/>
                </a:moveTo>
                <a:lnTo>
                  <a:pt x="3606" y="1397000"/>
                </a:lnTo>
                <a:lnTo>
                  <a:pt x="2578" y="1384300"/>
                </a:lnTo>
                <a:lnTo>
                  <a:pt x="11747" y="1384300"/>
                </a:lnTo>
                <a:lnTo>
                  <a:pt x="12763" y="1397000"/>
                </a:lnTo>
                <a:close/>
              </a:path>
              <a:path w="466725" h="1447800">
                <a:moveTo>
                  <a:pt x="463118" y="1397000"/>
                </a:moveTo>
                <a:lnTo>
                  <a:pt x="453961" y="1397000"/>
                </a:lnTo>
                <a:lnTo>
                  <a:pt x="454977" y="1384300"/>
                </a:lnTo>
                <a:lnTo>
                  <a:pt x="464146" y="1384300"/>
                </a:lnTo>
                <a:lnTo>
                  <a:pt x="463118" y="1397000"/>
                </a:lnTo>
                <a:close/>
              </a:path>
              <a:path w="466725" h="1447800">
                <a:moveTo>
                  <a:pt x="18199" y="1409700"/>
                </a:moveTo>
                <a:lnTo>
                  <a:pt x="7937" y="1409700"/>
                </a:lnTo>
                <a:lnTo>
                  <a:pt x="6324" y="1397000"/>
                </a:lnTo>
                <a:lnTo>
                  <a:pt x="16510" y="1397000"/>
                </a:lnTo>
                <a:lnTo>
                  <a:pt x="18199" y="1409700"/>
                </a:lnTo>
                <a:close/>
              </a:path>
              <a:path w="466725" h="1447800">
                <a:moveTo>
                  <a:pt x="458685" y="1409700"/>
                </a:moveTo>
                <a:lnTo>
                  <a:pt x="448525" y="1409700"/>
                </a:lnTo>
                <a:lnTo>
                  <a:pt x="450214" y="1397000"/>
                </a:lnTo>
                <a:lnTo>
                  <a:pt x="460311" y="1397000"/>
                </a:lnTo>
                <a:lnTo>
                  <a:pt x="458685" y="1409700"/>
                </a:lnTo>
                <a:close/>
              </a:path>
              <a:path w="466725" h="1447800">
                <a:moveTo>
                  <a:pt x="28155" y="1422400"/>
                </a:moveTo>
                <a:lnTo>
                  <a:pt x="16014" y="1422400"/>
                </a:lnTo>
                <a:lnTo>
                  <a:pt x="13766" y="1409700"/>
                </a:lnTo>
                <a:lnTo>
                  <a:pt x="25768" y="1409700"/>
                </a:lnTo>
                <a:lnTo>
                  <a:pt x="28155" y="1422400"/>
                </a:lnTo>
                <a:close/>
              </a:path>
              <a:path w="466725" h="1447800">
                <a:moveTo>
                  <a:pt x="450570" y="1422400"/>
                </a:moveTo>
                <a:lnTo>
                  <a:pt x="438569" y="1422400"/>
                </a:lnTo>
                <a:lnTo>
                  <a:pt x="440956" y="1409700"/>
                </a:lnTo>
                <a:lnTo>
                  <a:pt x="452831" y="1409700"/>
                </a:lnTo>
                <a:lnTo>
                  <a:pt x="450570" y="1422400"/>
                </a:lnTo>
                <a:close/>
              </a:path>
              <a:path w="466725" h="1447800">
                <a:moveTo>
                  <a:pt x="41122" y="1435100"/>
                </a:moveTo>
                <a:lnTo>
                  <a:pt x="26441" y="1435100"/>
                </a:lnTo>
                <a:lnTo>
                  <a:pt x="23634" y="1422400"/>
                </a:lnTo>
                <a:lnTo>
                  <a:pt x="38125" y="1422400"/>
                </a:lnTo>
                <a:lnTo>
                  <a:pt x="41122" y="1435100"/>
                </a:lnTo>
                <a:close/>
              </a:path>
              <a:path w="466725" h="1447800">
                <a:moveTo>
                  <a:pt x="440118" y="1435100"/>
                </a:moveTo>
                <a:lnTo>
                  <a:pt x="425602" y="1435100"/>
                </a:lnTo>
                <a:lnTo>
                  <a:pt x="428599" y="1422400"/>
                </a:lnTo>
                <a:lnTo>
                  <a:pt x="442925" y="1422400"/>
                </a:lnTo>
                <a:lnTo>
                  <a:pt x="440118" y="1435100"/>
                </a:lnTo>
                <a:close/>
              </a:path>
              <a:path w="466725" h="1447800">
                <a:moveTo>
                  <a:pt x="81089" y="1447800"/>
                </a:moveTo>
                <a:lnTo>
                  <a:pt x="45758" y="1447800"/>
                </a:lnTo>
                <a:lnTo>
                  <a:pt x="42265" y="1435100"/>
                </a:lnTo>
                <a:lnTo>
                  <a:pt x="77165" y="1435100"/>
                </a:lnTo>
                <a:lnTo>
                  <a:pt x="81089" y="1447800"/>
                </a:lnTo>
                <a:close/>
              </a:path>
              <a:path w="466725" h="1447800">
                <a:moveTo>
                  <a:pt x="420763" y="1447800"/>
                </a:moveTo>
                <a:lnTo>
                  <a:pt x="385635" y="1447800"/>
                </a:lnTo>
                <a:lnTo>
                  <a:pt x="389559" y="1435100"/>
                </a:lnTo>
                <a:lnTo>
                  <a:pt x="424256" y="1435100"/>
                </a:lnTo>
                <a:lnTo>
                  <a:pt x="420763" y="14478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110829" y="1689823"/>
            <a:ext cx="203835" cy="1093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夏 晖 面 包 厂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984375" y="3048000"/>
            <a:ext cx="457200" cy="1447800"/>
          </a:xfrm>
          <a:custGeom>
            <a:avLst/>
            <a:gdLst/>
            <a:ahLst/>
            <a:cxnLst/>
            <a:rect l="l" t="t" r="r" b="b"/>
            <a:pathLst>
              <a:path w="457200" h="1447800">
                <a:moveTo>
                  <a:pt x="381000" y="1447800"/>
                </a:moveTo>
                <a:lnTo>
                  <a:pt x="76200" y="1447800"/>
                </a:lnTo>
                <a:lnTo>
                  <a:pt x="46537" y="1441812"/>
                </a:lnTo>
                <a:lnTo>
                  <a:pt x="22317" y="1425482"/>
                </a:lnTo>
                <a:lnTo>
                  <a:pt x="5987" y="1401262"/>
                </a:lnTo>
                <a:lnTo>
                  <a:pt x="0" y="1371600"/>
                </a:lnTo>
                <a:lnTo>
                  <a:pt x="0" y="76200"/>
                </a:lnTo>
                <a:lnTo>
                  <a:pt x="5987" y="46537"/>
                </a:lnTo>
                <a:lnTo>
                  <a:pt x="22317" y="22317"/>
                </a:lnTo>
                <a:lnTo>
                  <a:pt x="46537" y="5987"/>
                </a:lnTo>
                <a:lnTo>
                  <a:pt x="76200" y="0"/>
                </a:lnTo>
                <a:lnTo>
                  <a:pt x="381000" y="0"/>
                </a:lnTo>
                <a:lnTo>
                  <a:pt x="410662" y="5987"/>
                </a:lnTo>
                <a:lnTo>
                  <a:pt x="434882" y="22317"/>
                </a:lnTo>
                <a:lnTo>
                  <a:pt x="451212" y="46537"/>
                </a:lnTo>
                <a:lnTo>
                  <a:pt x="457200" y="76200"/>
                </a:lnTo>
                <a:lnTo>
                  <a:pt x="457200" y="1371600"/>
                </a:lnTo>
                <a:lnTo>
                  <a:pt x="451212" y="1401262"/>
                </a:lnTo>
                <a:lnTo>
                  <a:pt x="434882" y="1425482"/>
                </a:lnTo>
                <a:lnTo>
                  <a:pt x="410662" y="1441812"/>
                </a:lnTo>
                <a:lnTo>
                  <a:pt x="381000" y="144780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979613" y="3043237"/>
            <a:ext cx="466725" cy="1447800"/>
          </a:xfrm>
          <a:custGeom>
            <a:avLst/>
            <a:gdLst/>
            <a:ahLst/>
            <a:cxnLst/>
            <a:rect l="l" t="t" r="r" b="b"/>
            <a:pathLst>
              <a:path w="466725" h="1447800">
                <a:moveTo>
                  <a:pt x="59601" y="12700"/>
                </a:moveTo>
                <a:lnTo>
                  <a:pt x="35788" y="12700"/>
                </a:lnTo>
                <a:lnTo>
                  <a:pt x="38874" y="0"/>
                </a:lnTo>
                <a:lnTo>
                  <a:pt x="63220" y="0"/>
                </a:lnTo>
                <a:lnTo>
                  <a:pt x="59601" y="12700"/>
                </a:lnTo>
                <a:close/>
              </a:path>
              <a:path w="466725" h="1447800">
                <a:moveTo>
                  <a:pt x="431126" y="12700"/>
                </a:moveTo>
                <a:lnTo>
                  <a:pt x="407123" y="12700"/>
                </a:lnTo>
                <a:lnTo>
                  <a:pt x="403504" y="0"/>
                </a:lnTo>
                <a:lnTo>
                  <a:pt x="427850" y="0"/>
                </a:lnTo>
                <a:lnTo>
                  <a:pt x="431126" y="12700"/>
                </a:lnTo>
                <a:close/>
              </a:path>
              <a:path w="466725" h="1447800">
                <a:moveTo>
                  <a:pt x="35432" y="25400"/>
                </a:moveTo>
                <a:lnTo>
                  <a:pt x="21107" y="25400"/>
                </a:lnTo>
                <a:lnTo>
                  <a:pt x="23799" y="12700"/>
                </a:lnTo>
                <a:lnTo>
                  <a:pt x="38315" y="12700"/>
                </a:lnTo>
                <a:lnTo>
                  <a:pt x="35432" y="25400"/>
                </a:lnTo>
                <a:close/>
              </a:path>
              <a:path w="466725" h="1447800">
                <a:moveTo>
                  <a:pt x="445769" y="25400"/>
                </a:moveTo>
                <a:lnTo>
                  <a:pt x="431292" y="25400"/>
                </a:lnTo>
                <a:lnTo>
                  <a:pt x="428409" y="12700"/>
                </a:lnTo>
                <a:lnTo>
                  <a:pt x="443090" y="12700"/>
                </a:lnTo>
                <a:lnTo>
                  <a:pt x="445769" y="25400"/>
                </a:lnTo>
                <a:close/>
              </a:path>
              <a:path w="466725" h="1447800">
                <a:moveTo>
                  <a:pt x="23647" y="38100"/>
                </a:moveTo>
                <a:lnTo>
                  <a:pt x="11785" y="38100"/>
                </a:lnTo>
                <a:lnTo>
                  <a:pt x="13893" y="25400"/>
                </a:lnTo>
                <a:lnTo>
                  <a:pt x="25907" y="25400"/>
                </a:lnTo>
                <a:lnTo>
                  <a:pt x="23647" y="38100"/>
                </a:lnTo>
                <a:close/>
              </a:path>
              <a:path w="466725" h="1447800">
                <a:moveTo>
                  <a:pt x="454939" y="38100"/>
                </a:moveTo>
                <a:lnTo>
                  <a:pt x="443077" y="38100"/>
                </a:lnTo>
                <a:lnTo>
                  <a:pt x="440817" y="25400"/>
                </a:lnTo>
                <a:lnTo>
                  <a:pt x="452958" y="25400"/>
                </a:lnTo>
                <a:lnTo>
                  <a:pt x="454939" y="38100"/>
                </a:lnTo>
                <a:close/>
              </a:path>
              <a:path w="466725" h="1447800">
                <a:moveTo>
                  <a:pt x="15087" y="50800"/>
                </a:moveTo>
                <a:lnTo>
                  <a:pt x="4952" y="50800"/>
                </a:lnTo>
                <a:lnTo>
                  <a:pt x="6413" y="38100"/>
                </a:lnTo>
                <a:lnTo>
                  <a:pt x="16611" y="38100"/>
                </a:lnTo>
                <a:lnTo>
                  <a:pt x="15087" y="50800"/>
                </a:lnTo>
                <a:close/>
              </a:path>
              <a:path w="466725" h="1447800">
                <a:moveTo>
                  <a:pt x="461848" y="50800"/>
                </a:moveTo>
                <a:lnTo>
                  <a:pt x="451637" y="50800"/>
                </a:lnTo>
                <a:lnTo>
                  <a:pt x="450113" y="38100"/>
                </a:lnTo>
                <a:lnTo>
                  <a:pt x="460400" y="38100"/>
                </a:lnTo>
                <a:lnTo>
                  <a:pt x="461848" y="50800"/>
                </a:lnTo>
                <a:close/>
              </a:path>
              <a:path w="466725" h="1447800">
                <a:moveTo>
                  <a:pt x="10947" y="63500"/>
                </a:moveTo>
                <a:lnTo>
                  <a:pt x="1676" y="63500"/>
                </a:lnTo>
                <a:lnTo>
                  <a:pt x="2578" y="50800"/>
                </a:lnTo>
                <a:lnTo>
                  <a:pt x="11798" y="50800"/>
                </a:lnTo>
                <a:lnTo>
                  <a:pt x="10947" y="63500"/>
                </a:lnTo>
                <a:close/>
              </a:path>
              <a:path w="466725" h="1447800">
                <a:moveTo>
                  <a:pt x="465099" y="63500"/>
                </a:moveTo>
                <a:lnTo>
                  <a:pt x="455777" y="63500"/>
                </a:lnTo>
                <a:lnTo>
                  <a:pt x="454926" y="50800"/>
                </a:lnTo>
                <a:lnTo>
                  <a:pt x="464146" y="50800"/>
                </a:lnTo>
                <a:lnTo>
                  <a:pt x="465099" y="63500"/>
                </a:lnTo>
                <a:close/>
              </a:path>
              <a:path w="466725" h="1447800">
                <a:moveTo>
                  <a:pt x="9613" y="76200"/>
                </a:moveTo>
                <a:lnTo>
                  <a:pt x="101" y="76200"/>
                </a:lnTo>
                <a:lnTo>
                  <a:pt x="431" y="63500"/>
                </a:lnTo>
                <a:lnTo>
                  <a:pt x="9906" y="63500"/>
                </a:lnTo>
                <a:lnTo>
                  <a:pt x="9613" y="76200"/>
                </a:lnTo>
                <a:close/>
              </a:path>
              <a:path w="466725" h="1447800">
                <a:moveTo>
                  <a:pt x="466623" y="76200"/>
                </a:moveTo>
                <a:lnTo>
                  <a:pt x="457111" y="76200"/>
                </a:lnTo>
                <a:lnTo>
                  <a:pt x="456819" y="63500"/>
                </a:lnTo>
                <a:lnTo>
                  <a:pt x="466318" y="63500"/>
                </a:lnTo>
                <a:lnTo>
                  <a:pt x="466623" y="76200"/>
                </a:lnTo>
                <a:close/>
              </a:path>
              <a:path w="466725" h="1447800">
                <a:moveTo>
                  <a:pt x="9525" y="1371600"/>
                </a:moveTo>
                <a:lnTo>
                  <a:pt x="0" y="1371600"/>
                </a:lnTo>
                <a:lnTo>
                  <a:pt x="0" y="76200"/>
                </a:lnTo>
                <a:lnTo>
                  <a:pt x="9525" y="76200"/>
                </a:lnTo>
                <a:lnTo>
                  <a:pt x="9525" y="1371600"/>
                </a:lnTo>
                <a:close/>
              </a:path>
              <a:path w="466725" h="1447800">
                <a:moveTo>
                  <a:pt x="466725" y="1371600"/>
                </a:moveTo>
                <a:lnTo>
                  <a:pt x="457200" y="1371600"/>
                </a:lnTo>
                <a:lnTo>
                  <a:pt x="457200" y="76200"/>
                </a:lnTo>
                <a:lnTo>
                  <a:pt x="466725" y="76200"/>
                </a:lnTo>
                <a:lnTo>
                  <a:pt x="466725" y="1371600"/>
                </a:lnTo>
                <a:close/>
              </a:path>
              <a:path w="466725" h="1447800">
                <a:moveTo>
                  <a:pt x="10363" y="1384300"/>
                </a:moveTo>
                <a:lnTo>
                  <a:pt x="406" y="1384300"/>
                </a:lnTo>
                <a:lnTo>
                  <a:pt x="101" y="1371600"/>
                </a:lnTo>
                <a:lnTo>
                  <a:pt x="9880" y="1371600"/>
                </a:lnTo>
                <a:lnTo>
                  <a:pt x="10363" y="1384300"/>
                </a:lnTo>
                <a:close/>
              </a:path>
              <a:path w="466725" h="1447800">
                <a:moveTo>
                  <a:pt x="466293" y="1384300"/>
                </a:moveTo>
                <a:lnTo>
                  <a:pt x="456361" y="1384300"/>
                </a:lnTo>
                <a:lnTo>
                  <a:pt x="456844" y="1371600"/>
                </a:lnTo>
                <a:lnTo>
                  <a:pt x="466610" y="1371600"/>
                </a:lnTo>
                <a:lnTo>
                  <a:pt x="466293" y="1384300"/>
                </a:lnTo>
                <a:close/>
              </a:path>
              <a:path w="466725" h="1447800">
                <a:moveTo>
                  <a:pt x="12763" y="1397000"/>
                </a:moveTo>
                <a:lnTo>
                  <a:pt x="3606" y="1397000"/>
                </a:lnTo>
                <a:lnTo>
                  <a:pt x="2578" y="1384300"/>
                </a:lnTo>
                <a:lnTo>
                  <a:pt x="11747" y="1384300"/>
                </a:lnTo>
                <a:lnTo>
                  <a:pt x="12763" y="1397000"/>
                </a:lnTo>
                <a:close/>
              </a:path>
              <a:path w="466725" h="1447800">
                <a:moveTo>
                  <a:pt x="463118" y="1397000"/>
                </a:moveTo>
                <a:lnTo>
                  <a:pt x="453961" y="1397000"/>
                </a:lnTo>
                <a:lnTo>
                  <a:pt x="454977" y="1384300"/>
                </a:lnTo>
                <a:lnTo>
                  <a:pt x="464146" y="1384300"/>
                </a:lnTo>
                <a:lnTo>
                  <a:pt x="463118" y="1397000"/>
                </a:lnTo>
                <a:close/>
              </a:path>
              <a:path w="466725" h="1447800">
                <a:moveTo>
                  <a:pt x="18199" y="1409700"/>
                </a:moveTo>
                <a:lnTo>
                  <a:pt x="7937" y="1409700"/>
                </a:lnTo>
                <a:lnTo>
                  <a:pt x="6324" y="1397000"/>
                </a:lnTo>
                <a:lnTo>
                  <a:pt x="16510" y="1397000"/>
                </a:lnTo>
                <a:lnTo>
                  <a:pt x="18199" y="1409700"/>
                </a:lnTo>
                <a:close/>
              </a:path>
              <a:path w="466725" h="1447800">
                <a:moveTo>
                  <a:pt x="458685" y="1409700"/>
                </a:moveTo>
                <a:lnTo>
                  <a:pt x="448525" y="1409700"/>
                </a:lnTo>
                <a:lnTo>
                  <a:pt x="450214" y="1397000"/>
                </a:lnTo>
                <a:lnTo>
                  <a:pt x="460311" y="1397000"/>
                </a:lnTo>
                <a:lnTo>
                  <a:pt x="458685" y="1409700"/>
                </a:lnTo>
                <a:close/>
              </a:path>
              <a:path w="466725" h="1447800">
                <a:moveTo>
                  <a:pt x="28155" y="1422400"/>
                </a:moveTo>
                <a:lnTo>
                  <a:pt x="16014" y="1422400"/>
                </a:lnTo>
                <a:lnTo>
                  <a:pt x="13766" y="1409700"/>
                </a:lnTo>
                <a:lnTo>
                  <a:pt x="25768" y="1409700"/>
                </a:lnTo>
                <a:lnTo>
                  <a:pt x="28155" y="1422400"/>
                </a:lnTo>
                <a:close/>
              </a:path>
              <a:path w="466725" h="1447800">
                <a:moveTo>
                  <a:pt x="450570" y="1422400"/>
                </a:moveTo>
                <a:lnTo>
                  <a:pt x="438569" y="1422400"/>
                </a:lnTo>
                <a:lnTo>
                  <a:pt x="440956" y="1409700"/>
                </a:lnTo>
                <a:lnTo>
                  <a:pt x="452831" y="1409700"/>
                </a:lnTo>
                <a:lnTo>
                  <a:pt x="450570" y="1422400"/>
                </a:lnTo>
                <a:close/>
              </a:path>
              <a:path w="466725" h="1447800">
                <a:moveTo>
                  <a:pt x="41122" y="1435100"/>
                </a:moveTo>
                <a:lnTo>
                  <a:pt x="26441" y="1435100"/>
                </a:lnTo>
                <a:lnTo>
                  <a:pt x="23634" y="1422400"/>
                </a:lnTo>
                <a:lnTo>
                  <a:pt x="38125" y="1422400"/>
                </a:lnTo>
                <a:lnTo>
                  <a:pt x="41122" y="1435100"/>
                </a:lnTo>
                <a:close/>
              </a:path>
              <a:path w="466725" h="1447800">
                <a:moveTo>
                  <a:pt x="440118" y="1435100"/>
                </a:moveTo>
                <a:lnTo>
                  <a:pt x="425602" y="1435100"/>
                </a:lnTo>
                <a:lnTo>
                  <a:pt x="428599" y="1422400"/>
                </a:lnTo>
                <a:lnTo>
                  <a:pt x="442925" y="1422400"/>
                </a:lnTo>
                <a:lnTo>
                  <a:pt x="440118" y="1435100"/>
                </a:lnTo>
                <a:close/>
              </a:path>
              <a:path w="466725" h="1447800">
                <a:moveTo>
                  <a:pt x="81089" y="1447800"/>
                </a:moveTo>
                <a:lnTo>
                  <a:pt x="45758" y="1447800"/>
                </a:lnTo>
                <a:lnTo>
                  <a:pt x="42265" y="1435100"/>
                </a:lnTo>
                <a:lnTo>
                  <a:pt x="77165" y="1435100"/>
                </a:lnTo>
                <a:lnTo>
                  <a:pt x="81089" y="1447800"/>
                </a:lnTo>
                <a:close/>
              </a:path>
              <a:path w="466725" h="1447800">
                <a:moveTo>
                  <a:pt x="420763" y="1447800"/>
                </a:moveTo>
                <a:lnTo>
                  <a:pt x="385635" y="1447800"/>
                </a:lnTo>
                <a:lnTo>
                  <a:pt x="389559" y="1435100"/>
                </a:lnTo>
                <a:lnTo>
                  <a:pt x="424256" y="1435100"/>
                </a:lnTo>
                <a:lnTo>
                  <a:pt x="420763" y="14478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110829" y="3001098"/>
            <a:ext cx="203835" cy="1520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夏 晖 蔬 菜 加 工 厂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8532877" y="1595437"/>
            <a:ext cx="1304925" cy="1228090"/>
          </a:xfrm>
          <a:custGeom>
            <a:avLst/>
            <a:gdLst/>
            <a:ahLst/>
            <a:cxnLst/>
            <a:rect l="l" t="t" r="r" b="b"/>
            <a:pathLst>
              <a:path w="1304925" h="1228089">
                <a:moveTo>
                  <a:pt x="1112824" y="1228089"/>
                </a:moveTo>
                <a:lnTo>
                  <a:pt x="191846" y="1228089"/>
                </a:lnTo>
                <a:lnTo>
                  <a:pt x="186524" y="1226820"/>
                </a:lnTo>
                <a:lnTo>
                  <a:pt x="165874" y="1224280"/>
                </a:lnTo>
                <a:lnTo>
                  <a:pt x="126847" y="1211580"/>
                </a:lnTo>
                <a:lnTo>
                  <a:pt x="91528" y="1192530"/>
                </a:lnTo>
                <a:lnTo>
                  <a:pt x="83375" y="1186180"/>
                </a:lnTo>
                <a:lnTo>
                  <a:pt x="75526" y="1181100"/>
                </a:lnTo>
                <a:lnTo>
                  <a:pt x="67983" y="1173480"/>
                </a:lnTo>
                <a:lnTo>
                  <a:pt x="60769" y="1167130"/>
                </a:lnTo>
                <a:lnTo>
                  <a:pt x="53886" y="1159510"/>
                </a:lnTo>
                <a:lnTo>
                  <a:pt x="29984" y="1127760"/>
                </a:lnTo>
                <a:lnTo>
                  <a:pt x="12598" y="1092200"/>
                </a:lnTo>
                <a:lnTo>
                  <a:pt x="2311" y="1051560"/>
                </a:lnTo>
                <a:lnTo>
                  <a:pt x="0" y="1026160"/>
                </a:lnTo>
                <a:lnTo>
                  <a:pt x="0" y="201930"/>
                </a:lnTo>
                <a:lnTo>
                  <a:pt x="6515" y="154939"/>
                </a:lnTo>
                <a:lnTo>
                  <a:pt x="20497" y="116839"/>
                </a:lnTo>
                <a:lnTo>
                  <a:pt x="35521" y="91439"/>
                </a:lnTo>
                <a:lnTo>
                  <a:pt x="41325" y="82550"/>
                </a:lnTo>
                <a:lnTo>
                  <a:pt x="68160" y="53339"/>
                </a:lnTo>
                <a:lnTo>
                  <a:pt x="100164" y="29209"/>
                </a:lnTo>
                <a:lnTo>
                  <a:pt x="117843" y="20319"/>
                </a:lnTo>
                <a:lnTo>
                  <a:pt x="127063" y="15240"/>
                </a:lnTo>
                <a:lnTo>
                  <a:pt x="136283" y="11430"/>
                </a:lnTo>
                <a:lnTo>
                  <a:pt x="145948" y="8890"/>
                </a:lnTo>
                <a:lnTo>
                  <a:pt x="176352" y="1269"/>
                </a:lnTo>
                <a:lnTo>
                  <a:pt x="186702" y="0"/>
                </a:lnTo>
                <a:lnTo>
                  <a:pt x="1118273" y="0"/>
                </a:lnTo>
                <a:lnTo>
                  <a:pt x="1128674" y="1269"/>
                </a:lnTo>
                <a:lnTo>
                  <a:pt x="1158849" y="8890"/>
                </a:lnTo>
                <a:lnTo>
                  <a:pt x="192684" y="8890"/>
                </a:lnTo>
                <a:lnTo>
                  <a:pt x="187553" y="10159"/>
                </a:lnTo>
                <a:lnTo>
                  <a:pt x="187731" y="10159"/>
                </a:lnTo>
                <a:lnTo>
                  <a:pt x="177558" y="11430"/>
                </a:lnTo>
                <a:lnTo>
                  <a:pt x="177800" y="11430"/>
                </a:lnTo>
                <a:lnTo>
                  <a:pt x="167792" y="12700"/>
                </a:lnTo>
                <a:lnTo>
                  <a:pt x="168021" y="12700"/>
                </a:lnTo>
                <a:lnTo>
                  <a:pt x="158191" y="15240"/>
                </a:lnTo>
                <a:lnTo>
                  <a:pt x="158419" y="15240"/>
                </a:lnTo>
                <a:lnTo>
                  <a:pt x="148780" y="17780"/>
                </a:lnTo>
                <a:lnTo>
                  <a:pt x="148996" y="17780"/>
                </a:lnTo>
                <a:lnTo>
                  <a:pt x="142705" y="20319"/>
                </a:lnTo>
                <a:lnTo>
                  <a:pt x="139776" y="20319"/>
                </a:lnTo>
                <a:lnTo>
                  <a:pt x="130555" y="24130"/>
                </a:lnTo>
                <a:lnTo>
                  <a:pt x="130771" y="24130"/>
                </a:lnTo>
                <a:lnTo>
                  <a:pt x="121767" y="27940"/>
                </a:lnTo>
                <a:lnTo>
                  <a:pt x="121970" y="27940"/>
                </a:lnTo>
                <a:lnTo>
                  <a:pt x="113220" y="33019"/>
                </a:lnTo>
                <a:lnTo>
                  <a:pt x="113423" y="33019"/>
                </a:lnTo>
                <a:lnTo>
                  <a:pt x="104914" y="38100"/>
                </a:lnTo>
                <a:lnTo>
                  <a:pt x="105105" y="38100"/>
                </a:lnTo>
                <a:lnTo>
                  <a:pt x="96862" y="43180"/>
                </a:lnTo>
                <a:lnTo>
                  <a:pt x="97053" y="43180"/>
                </a:lnTo>
                <a:lnTo>
                  <a:pt x="89077" y="48260"/>
                </a:lnTo>
                <a:lnTo>
                  <a:pt x="89268" y="48260"/>
                </a:lnTo>
                <a:lnTo>
                  <a:pt x="81584" y="54610"/>
                </a:lnTo>
                <a:lnTo>
                  <a:pt x="81762" y="54610"/>
                </a:lnTo>
                <a:lnTo>
                  <a:pt x="74396" y="60960"/>
                </a:lnTo>
                <a:lnTo>
                  <a:pt x="74561" y="60960"/>
                </a:lnTo>
                <a:lnTo>
                  <a:pt x="67500" y="67310"/>
                </a:lnTo>
                <a:lnTo>
                  <a:pt x="67665" y="67310"/>
                </a:lnTo>
                <a:lnTo>
                  <a:pt x="60934" y="73660"/>
                </a:lnTo>
                <a:lnTo>
                  <a:pt x="61087" y="73660"/>
                </a:lnTo>
                <a:lnTo>
                  <a:pt x="54698" y="81280"/>
                </a:lnTo>
                <a:lnTo>
                  <a:pt x="54851" y="81280"/>
                </a:lnTo>
                <a:lnTo>
                  <a:pt x="48818" y="88900"/>
                </a:lnTo>
                <a:lnTo>
                  <a:pt x="43281" y="96519"/>
                </a:lnTo>
                <a:lnTo>
                  <a:pt x="38125" y="104139"/>
                </a:lnTo>
                <a:lnTo>
                  <a:pt x="38252" y="104139"/>
                </a:lnTo>
                <a:lnTo>
                  <a:pt x="33350" y="113030"/>
                </a:lnTo>
                <a:lnTo>
                  <a:pt x="29621" y="120650"/>
                </a:lnTo>
                <a:lnTo>
                  <a:pt x="29070" y="120650"/>
                </a:lnTo>
                <a:lnTo>
                  <a:pt x="25514" y="129539"/>
                </a:lnTo>
                <a:lnTo>
                  <a:pt x="25095" y="129539"/>
                </a:lnTo>
                <a:lnTo>
                  <a:pt x="21917" y="138430"/>
                </a:lnTo>
                <a:lnTo>
                  <a:pt x="21539" y="138430"/>
                </a:lnTo>
                <a:lnTo>
                  <a:pt x="18351" y="148589"/>
                </a:lnTo>
                <a:lnTo>
                  <a:pt x="15671" y="157480"/>
                </a:lnTo>
                <a:lnTo>
                  <a:pt x="13462" y="167639"/>
                </a:lnTo>
                <a:lnTo>
                  <a:pt x="11957" y="176530"/>
                </a:lnTo>
                <a:lnTo>
                  <a:pt x="11760" y="176530"/>
                </a:lnTo>
                <a:lnTo>
                  <a:pt x="10477" y="186689"/>
                </a:lnTo>
                <a:lnTo>
                  <a:pt x="10032" y="191769"/>
                </a:lnTo>
                <a:lnTo>
                  <a:pt x="9715" y="196850"/>
                </a:lnTo>
                <a:lnTo>
                  <a:pt x="9525" y="201930"/>
                </a:lnTo>
                <a:lnTo>
                  <a:pt x="9575" y="1026160"/>
                </a:lnTo>
                <a:lnTo>
                  <a:pt x="9728" y="1029969"/>
                </a:lnTo>
                <a:lnTo>
                  <a:pt x="10045" y="1035050"/>
                </a:lnTo>
                <a:lnTo>
                  <a:pt x="10490" y="1040130"/>
                </a:lnTo>
                <a:lnTo>
                  <a:pt x="11760" y="1050289"/>
                </a:lnTo>
                <a:lnTo>
                  <a:pt x="13512" y="1060450"/>
                </a:lnTo>
                <a:lnTo>
                  <a:pt x="15735" y="1069339"/>
                </a:lnTo>
                <a:lnTo>
                  <a:pt x="18415" y="1079500"/>
                </a:lnTo>
                <a:lnTo>
                  <a:pt x="21539" y="1088389"/>
                </a:lnTo>
                <a:lnTo>
                  <a:pt x="25095" y="1097280"/>
                </a:lnTo>
                <a:lnTo>
                  <a:pt x="29070" y="1106170"/>
                </a:lnTo>
                <a:lnTo>
                  <a:pt x="33464" y="1115060"/>
                </a:lnTo>
                <a:lnTo>
                  <a:pt x="38252" y="1122680"/>
                </a:lnTo>
                <a:lnTo>
                  <a:pt x="38125" y="1122680"/>
                </a:lnTo>
                <a:lnTo>
                  <a:pt x="43408" y="1131570"/>
                </a:lnTo>
                <a:lnTo>
                  <a:pt x="48945" y="1139189"/>
                </a:lnTo>
                <a:lnTo>
                  <a:pt x="54851" y="1146810"/>
                </a:lnTo>
                <a:lnTo>
                  <a:pt x="54698" y="1146810"/>
                </a:lnTo>
                <a:lnTo>
                  <a:pt x="61087" y="1153160"/>
                </a:lnTo>
                <a:lnTo>
                  <a:pt x="60934" y="1153160"/>
                </a:lnTo>
                <a:lnTo>
                  <a:pt x="67665" y="1160780"/>
                </a:lnTo>
                <a:lnTo>
                  <a:pt x="67500" y="1160780"/>
                </a:lnTo>
                <a:lnTo>
                  <a:pt x="74561" y="1167130"/>
                </a:lnTo>
                <a:lnTo>
                  <a:pt x="74396" y="1167130"/>
                </a:lnTo>
                <a:lnTo>
                  <a:pt x="81762" y="1173480"/>
                </a:lnTo>
                <a:lnTo>
                  <a:pt x="81584" y="1173480"/>
                </a:lnTo>
                <a:lnTo>
                  <a:pt x="89268" y="1179830"/>
                </a:lnTo>
                <a:lnTo>
                  <a:pt x="90672" y="1179830"/>
                </a:lnTo>
                <a:lnTo>
                  <a:pt x="97053" y="1184910"/>
                </a:lnTo>
                <a:lnTo>
                  <a:pt x="96862" y="1184910"/>
                </a:lnTo>
                <a:lnTo>
                  <a:pt x="105105" y="1189989"/>
                </a:lnTo>
                <a:lnTo>
                  <a:pt x="104914" y="1189989"/>
                </a:lnTo>
                <a:lnTo>
                  <a:pt x="113423" y="1195070"/>
                </a:lnTo>
                <a:lnTo>
                  <a:pt x="113220" y="1195070"/>
                </a:lnTo>
                <a:lnTo>
                  <a:pt x="121970" y="1198880"/>
                </a:lnTo>
                <a:lnTo>
                  <a:pt x="121767" y="1198880"/>
                </a:lnTo>
                <a:lnTo>
                  <a:pt x="130771" y="1202689"/>
                </a:lnTo>
                <a:lnTo>
                  <a:pt x="130555" y="1202689"/>
                </a:lnTo>
                <a:lnTo>
                  <a:pt x="139776" y="1206500"/>
                </a:lnTo>
                <a:lnTo>
                  <a:pt x="139560" y="1206500"/>
                </a:lnTo>
                <a:lnTo>
                  <a:pt x="148996" y="1210310"/>
                </a:lnTo>
                <a:lnTo>
                  <a:pt x="151993" y="1210310"/>
                </a:lnTo>
                <a:lnTo>
                  <a:pt x="158419" y="1212850"/>
                </a:lnTo>
                <a:lnTo>
                  <a:pt x="158191" y="1212850"/>
                </a:lnTo>
                <a:lnTo>
                  <a:pt x="168021" y="1214120"/>
                </a:lnTo>
                <a:lnTo>
                  <a:pt x="167792" y="1214120"/>
                </a:lnTo>
                <a:lnTo>
                  <a:pt x="177800" y="1216660"/>
                </a:lnTo>
                <a:lnTo>
                  <a:pt x="177558" y="1216660"/>
                </a:lnTo>
                <a:lnTo>
                  <a:pt x="187731" y="1217930"/>
                </a:lnTo>
                <a:lnTo>
                  <a:pt x="202717" y="1217930"/>
                </a:lnTo>
                <a:lnTo>
                  <a:pt x="207962" y="1219200"/>
                </a:lnTo>
                <a:lnTo>
                  <a:pt x="1158849" y="1219200"/>
                </a:lnTo>
                <a:lnTo>
                  <a:pt x="1138681" y="1224280"/>
                </a:lnTo>
                <a:lnTo>
                  <a:pt x="1118095" y="1226820"/>
                </a:lnTo>
                <a:lnTo>
                  <a:pt x="1112824" y="1228089"/>
                </a:lnTo>
                <a:close/>
              </a:path>
              <a:path w="1304925" h="1228089">
                <a:moveTo>
                  <a:pt x="1165237" y="21590"/>
                </a:moveTo>
                <a:lnTo>
                  <a:pt x="1155801" y="17780"/>
                </a:lnTo>
                <a:lnTo>
                  <a:pt x="1156017" y="17780"/>
                </a:lnTo>
                <a:lnTo>
                  <a:pt x="1146378" y="15240"/>
                </a:lnTo>
                <a:lnTo>
                  <a:pt x="1146606" y="15240"/>
                </a:lnTo>
                <a:lnTo>
                  <a:pt x="1136777" y="12700"/>
                </a:lnTo>
                <a:lnTo>
                  <a:pt x="1137005" y="12700"/>
                </a:lnTo>
                <a:lnTo>
                  <a:pt x="1126998" y="11430"/>
                </a:lnTo>
                <a:lnTo>
                  <a:pt x="1127239" y="11430"/>
                </a:lnTo>
                <a:lnTo>
                  <a:pt x="1117066" y="10159"/>
                </a:lnTo>
                <a:lnTo>
                  <a:pt x="1117244" y="10159"/>
                </a:lnTo>
                <a:lnTo>
                  <a:pt x="1112113" y="8890"/>
                </a:lnTo>
                <a:lnTo>
                  <a:pt x="1158849" y="8890"/>
                </a:lnTo>
                <a:lnTo>
                  <a:pt x="1168514" y="11430"/>
                </a:lnTo>
                <a:lnTo>
                  <a:pt x="1177950" y="15240"/>
                </a:lnTo>
                <a:lnTo>
                  <a:pt x="1187157" y="20319"/>
                </a:lnTo>
                <a:lnTo>
                  <a:pt x="1165021" y="20319"/>
                </a:lnTo>
                <a:lnTo>
                  <a:pt x="1165237" y="21590"/>
                </a:lnTo>
                <a:close/>
              </a:path>
              <a:path w="1304925" h="1228089">
                <a:moveTo>
                  <a:pt x="139560" y="21590"/>
                </a:moveTo>
                <a:lnTo>
                  <a:pt x="139776" y="20319"/>
                </a:lnTo>
                <a:lnTo>
                  <a:pt x="142705" y="20319"/>
                </a:lnTo>
                <a:lnTo>
                  <a:pt x="139560" y="21590"/>
                </a:lnTo>
                <a:close/>
              </a:path>
              <a:path w="1304925" h="1228089">
                <a:moveTo>
                  <a:pt x="1275816" y="121919"/>
                </a:moveTo>
                <a:lnTo>
                  <a:pt x="1271333" y="113030"/>
                </a:lnTo>
                <a:lnTo>
                  <a:pt x="1266545" y="104139"/>
                </a:lnTo>
                <a:lnTo>
                  <a:pt x="1266672" y="104139"/>
                </a:lnTo>
                <a:lnTo>
                  <a:pt x="1261389" y="96519"/>
                </a:lnTo>
                <a:lnTo>
                  <a:pt x="1255852" y="88900"/>
                </a:lnTo>
                <a:lnTo>
                  <a:pt x="1249946" y="81280"/>
                </a:lnTo>
                <a:lnTo>
                  <a:pt x="1250099" y="81280"/>
                </a:lnTo>
                <a:lnTo>
                  <a:pt x="1243710" y="73660"/>
                </a:lnTo>
                <a:lnTo>
                  <a:pt x="1243863" y="73660"/>
                </a:lnTo>
                <a:lnTo>
                  <a:pt x="1237132" y="67310"/>
                </a:lnTo>
                <a:lnTo>
                  <a:pt x="1237297" y="67310"/>
                </a:lnTo>
                <a:lnTo>
                  <a:pt x="1230236" y="60960"/>
                </a:lnTo>
                <a:lnTo>
                  <a:pt x="1230401" y="60960"/>
                </a:lnTo>
                <a:lnTo>
                  <a:pt x="1223035" y="54610"/>
                </a:lnTo>
                <a:lnTo>
                  <a:pt x="1223213" y="54610"/>
                </a:lnTo>
                <a:lnTo>
                  <a:pt x="1215529" y="48260"/>
                </a:lnTo>
                <a:lnTo>
                  <a:pt x="1215720" y="48260"/>
                </a:lnTo>
                <a:lnTo>
                  <a:pt x="1207744" y="43180"/>
                </a:lnTo>
                <a:lnTo>
                  <a:pt x="1207935" y="43180"/>
                </a:lnTo>
                <a:lnTo>
                  <a:pt x="1199692" y="38100"/>
                </a:lnTo>
                <a:lnTo>
                  <a:pt x="1199883" y="38100"/>
                </a:lnTo>
                <a:lnTo>
                  <a:pt x="1191374" y="33019"/>
                </a:lnTo>
                <a:lnTo>
                  <a:pt x="1191577" y="33019"/>
                </a:lnTo>
                <a:lnTo>
                  <a:pt x="1182827" y="27940"/>
                </a:lnTo>
                <a:lnTo>
                  <a:pt x="1183030" y="27940"/>
                </a:lnTo>
                <a:lnTo>
                  <a:pt x="1174026" y="24130"/>
                </a:lnTo>
                <a:lnTo>
                  <a:pt x="1174242" y="24130"/>
                </a:lnTo>
                <a:lnTo>
                  <a:pt x="1165021" y="20319"/>
                </a:lnTo>
                <a:lnTo>
                  <a:pt x="1187157" y="20319"/>
                </a:lnTo>
                <a:lnTo>
                  <a:pt x="1196124" y="24130"/>
                </a:lnTo>
                <a:lnTo>
                  <a:pt x="1204836" y="29209"/>
                </a:lnTo>
                <a:lnTo>
                  <a:pt x="1213269" y="35560"/>
                </a:lnTo>
                <a:lnTo>
                  <a:pt x="1221422" y="40639"/>
                </a:lnTo>
                <a:lnTo>
                  <a:pt x="1229271" y="46989"/>
                </a:lnTo>
                <a:lnTo>
                  <a:pt x="1236814" y="53339"/>
                </a:lnTo>
                <a:lnTo>
                  <a:pt x="1244028" y="60960"/>
                </a:lnTo>
                <a:lnTo>
                  <a:pt x="1250911" y="67310"/>
                </a:lnTo>
                <a:lnTo>
                  <a:pt x="1257439" y="74930"/>
                </a:lnTo>
                <a:lnTo>
                  <a:pt x="1263611" y="82550"/>
                </a:lnTo>
                <a:lnTo>
                  <a:pt x="1269403" y="91439"/>
                </a:lnTo>
                <a:lnTo>
                  <a:pt x="1274813" y="99060"/>
                </a:lnTo>
                <a:lnTo>
                  <a:pt x="1279817" y="107950"/>
                </a:lnTo>
                <a:lnTo>
                  <a:pt x="1284401" y="116839"/>
                </a:lnTo>
                <a:lnTo>
                  <a:pt x="1285961" y="120650"/>
                </a:lnTo>
                <a:lnTo>
                  <a:pt x="1275727" y="120650"/>
                </a:lnTo>
                <a:lnTo>
                  <a:pt x="1275816" y="121919"/>
                </a:lnTo>
                <a:close/>
              </a:path>
              <a:path w="1304925" h="1228089">
                <a:moveTo>
                  <a:pt x="28981" y="121919"/>
                </a:moveTo>
                <a:lnTo>
                  <a:pt x="29070" y="120650"/>
                </a:lnTo>
                <a:lnTo>
                  <a:pt x="29621" y="120650"/>
                </a:lnTo>
                <a:lnTo>
                  <a:pt x="28981" y="121919"/>
                </a:lnTo>
                <a:close/>
              </a:path>
              <a:path w="1304925" h="1228089">
                <a:moveTo>
                  <a:pt x="1279791" y="130810"/>
                </a:moveTo>
                <a:lnTo>
                  <a:pt x="1275727" y="120650"/>
                </a:lnTo>
                <a:lnTo>
                  <a:pt x="1285961" y="120650"/>
                </a:lnTo>
                <a:lnTo>
                  <a:pt x="1289600" y="129539"/>
                </a:lnTo>
                <a:lnTo>
                  <a:pt x="1279702" y="129539"/>
                </a:lnTo>
                <a:lnTo>
                  <a:pt x="1279791" y="130810"/>
                </a:lnTo>
                <a:close/>
              </a:path>
              <a:path w="1304925" h="1228089">
                <a:moveTo>
                  <a:pt x="25006" y="130810"/>
                </a:moveTo>
                <a:lnTo>
                  <a:pt x="25095" y="129539"/>
                </a:lnTo>
                <a:lnTo>
                  <a:pt x="25514" y="129539"/>
                </a:lnTo>
                <a:lnTo>
                  <a:pt x="25006" y="130810"/>
                </a:lnTo>
                <a:close/>
              </a:path>
              <a:path w="1304925" h="1228089">
                <a:moveTo>
                  <a:pt x="1283334" y="139700"/>
                </a:moveTo>
                <a:lnTo>
                  <a:pt x="1279702" y="129539"/>
                </a:lnTo>
                <a:lnTo>
                  <a:pt x="1289600" y="129539"/>
                </a:lnTo>
                <a:lnTo>
                  <a:pt x="1292199" y="135889"/>
                </a:lnTo>
                <a:lnTo>
                  <a:pt x="1293135" y="138430"/>
                </a:lnTo>
                <a:lnTo>
                  <a:pt x="1283258" y="138430"/>
                </a:lnTo>
                <a:lnTo>
                  <a:pt x="1283334" y="139700"/>
                </a:lnTo>
                <a:close/>
              </a:path>
              <a:path w="1304925" h="1228089">
                <a:moveTo>
                  <a:pt x="21463" y="139700"/>
                </a:moveTo>
                <a:lnTo>
                  <a:pt x="21539" y="138430"/>
                </a:lnTo>
                <a:lnTo>
                  <a:pt x="21917" y="138430"/>
                </a:lnTo>
                <a:lnTo>
                  <a:pt x="21463" y="139700"/>
                </a:lnTo>
                <a:close/>
              </a:path>
              <a:path w="1304925" h="1228089">
                <a:moveTo>
                  <a:pt x="1293063" y="177800"/>
                </a:moveTo>
                <a:lnTo>
                  <a:pt x="1291285" y="167639"/>
                </a:lnTo>
                <a:lnTo>
                  <a:pt x="1289062" y="157480"/>
                </a:lnTo>
                <a:lnTo>
                  <a:pt x="1286382" y="148589"/>
                </a:lnTo>
                <a:lnTo>
                  <a:pt x="1283258" y="138430"/>
                </a:lnTo>
                <a:lnTo>
                  <a:pt x="1293135" y="138430"/>
                </a:lnTo>
                <a:lnTo>
                  <a:pt x="1302631" y="176530"/>
                </a:lnTo>
                <a:lnTo>
                  <a:pt x="1293037" y="176530"/>
                </a:lnTo>
                <a:lnTo>
                  <a:pt x="1293063" y="177800"/>
                </a:lnTo>
                <a:close/>
              </a:path>
              <a:path w="1304925" h="1228089">
                <a:moveTo>
                  <a:pt x="11734" y="177800"/>
                </a:moveTo>
                <a:lnTo>
                  <a:pt x="11760" y="176530"/>
                </a:lnTo>
                <a:lnTo>
                  <a:pt x="11957" y="176530"/>
                </a:lnTo>
                <a:lnTo>
                  <a:pt x="11734" y="177800"/>
                </a:lnTo>
                <a:close/>
              </a:path>
              <a:path w="1304925" h="1228089">
                <a:moveTo>
                  <a:pt x="1230602" y="1179830"/>
                </a:moveTo>
                <a:lnTo>
                  <a:pt x="1215529" y="1179830"/>
                </a:lnTo>
                <a:lnTo>
                  <a:pt x="1223213" y="1173480"/>
                </a:lnTo>
                <a:lnTo>
                  <a:pt x="1223035" y="1173480"/>
                </a:lnTo>
                <a:lnTo>
                  <a:pt x="1230401" y="1167130"/>
                </a:lnTo>
                <a:lnTo>
                  <a:pt x="1230236" y="1167130"/>
                </a:lnTo>
                <a:lnTo>
                  <a:pt x="1237297" y="1160780"/>
                </a:lnTo>
                <a:lnTo>
                  <a:pt x="1237132" y="1160780"/>
                </a:lnTo>
                <a:lnTo>
                  <a:pt x="1243863" y="1153160"/>
                </a:lnTo>
                <a:lnTo>
                  <a:pt x="1243710" y="1153160"/>
                </a:lnTo>
                <a:lnTo>
                  <a:pt x="1250099" y="1146810"/>
                </a:lnTo>
                <a:lnTo>
                  <a:pt x="1249946" y="1146810"/>
                </a:lnTo>
                <a:lnTo>
                  <a:pt x="1255979" y="1139189"/>
                </a:lnTo>
                <a:lnTo>
                  <a:pt x="1261516" y="1131570"/>
                </a:lnTo>
                <a:lnTo>
                  <a:pt x="1266672" y="1122680"/>
                </a:lnTo>
                <a:lnTo>
                  <a:pt x="1266545" y="1122680"/>
                </a:lnTo>
                <a:lnTo>
                  <a:pt x="1271447" y="1115060"/>
                </a:lnTo>
                <a:lnTo>
                  <a:pt x="1275816" y="1106170"/>
                </a:lnTo>
                <a:lnTo>
                  <a:pt x="1279791" y="1097280"/>
                </a:lnTo>
                <a:lnTo>
                  <a:pt x="1283334" y="1088389"/>
                </a:lnTo>
                <a:lnTo>
                  <a:pt x="1286446" y="1079500"/>
                </a:lnTo>
                <a:lnTo>
                  <a:pt x="1289113" y="1069339"/>
                </a:lnTo>
                <a:lnTo>
                  <a:pt x="1291335" y="1060450"/>
                </a:lnTo>
                <a:lnTo>
                  <a:pt x="1293063" y="1050289"/>
                </a:lnTo>
                <a:lnTo>
                  <a:pt x="1294320" y="1040130"/>
                </a:lnTo>
                <a:lnTo>
                  <a:pt x="1294765" y="1035050"/>
                </a:lnTo>
                <a:lnTo>
                  <a:pt x="1295082" y="1029969"/>
                </a:lnTo>
                <a:lnTo>
                  <a:pt x="1295222" y="1026160"/>
                </a:lnTo>
                <a:lnTo>
                  <a:pt x="1295273" y="201930"/>
                </a:lnTo>
                <a:lnTo>
                  <a:pt x="1295069" y="196850"/>
                </a:lnTo>
                <a:lnTo>
                  <a:pt x="1294752" y="191769"/>
                </a:lnTo>
                <a:lnTo>
                  <a:pt x="1294307" y="186689"/>
                </a:lnTo>
                <a:lnTo>
                  <a:pt x="1293037" y="176530"/>
                </a:lnTo>
                <a:lnTo>
                  <a:pt x="1302631" y="176530"/>
                </a:lnTo>
                <a:lnTo>
                  <a:pt x="1303794" y="186689"/>
                </a:lnTo>
                <a:lnTo>
                  <a:pt x="1304264" y="191769"/>
                </a:lnTo>
                <a:lnTo>
                  <a:pt x="1304594" y="196850"/>
                </a:lnTo>
                <a:lnTo>
                  <a:pt x="1304798" y="201930"/>
                </a:lnTo>
                <a:lnTo>
                  <a:pt x="1304754" y="1026160"/>
                </a:lnTo>
                <a:lnTo>
                  <a:pt x="1298282" y="1071880"/>
                </a:lnTo>
                <a:lnTo>
                  <a:pt x="1284300" y="1109980"/>
                </a:lnTo>
                <a:lnTo>
                  <a:pt x="1263472" y="1144270"/>
                </a:lnTo>
                <a:lnTo>
                  <a:pt x="1236637" y="1174750"/>
                </a:lnTo>
                <a:lnTo>
                  <a:pt x="1230602" y="1179830"/>
                </a:lnTo>
                <a:close/>
              </a:path>
              <a:path w="1304925" h="1228089">
                <a:moveTo>
                  <a:pt x="90672" y="1179830"/>
                </a:moveTo>
                <a:lnTo>
                  <a:pt x="89268" y="1179830"/>
                </a:lnTo>
                <a:lnTo>
                  <a:pt x="89077" y="1178560"/>
                </a:lnTo>
                <a:lnTo>
                  <a:pt x="90672" y="1179830"/>
                </a:lnTo>
                <a:close/>
              </a:path>
              <a:path w="1304925" h="1228089">
                <a:moveTo>
                  <a:pt x="1180807" y="1210310"/>
                </a:moveTo>
                <a:lnTo>
                  <a:pt x="1155801" y="1210310"/>
                </a:lnTo>
                <a:lnTo>
                  <a:pt x="1165237" y="1206500"/>
                </a:lnTo>
                <a:lnTo>
                  <a:pt x="1165021" y="1206500"/>
                </a:lnTo>
                <a:lnTo>
                  <a:pt x="1174242" y="1202689"/>
                </a:lnTo>
                <a:lnTo>
                  <a:pt x="1174026" y="1202689"/>
                </a:lnTo>
                <a:lnTo>
                  <a:pt x="1183030" y="1198880"/>
                </a:lnTo>
                <a:lnTo>
                  <a:pt x="1182827" y="1198880"/>
                </a:lnTo>
                <a:lnTo>
                  <a:pt x="1191577" y="1195070"/>
                </a:lnTo>
                <a:lnTo>
                  <a:pt x="1191374" y="1195070"/>
                </a:lnTo>
                <a:lnTo>
                  <a:pt x="1199883" y="1189989"/>
                </a:lnTo>
                <a:lnTo>
                  <a:pt x="1199692" y="1189989"/>
                </a:lnTo>
                <a:lnTo>
                  <a:pt x="1207935" y="1184910"/>
                </a:lnTo>
                <a:lnTo>
                  <a:pt x="1207744" y="1184910"/>
                </a:lnTo>
                <a:lnTo>
                  <a:pt x="1215720" y="1178560"/>
                </a:lnTo>
                <a:lnTo>
                  <a:pt x="1215529" y="1179830"/>
                </a:lnTo>
                <a:lnTo>
                  <a:pt x="1230602" y="1179830"/>
                </a:lnTo>
                <a:lnTo>
                  <a:pt x="1195920" y="1202689"/>
                </a:lnTo>
                <a:lnTo>
                  <a:pt x="1186954" y="1207770"/>
                </a:lnTo>
                <a:lnTo>
                  <a:pt x="1180807" y="1210310"/>
                </a:lnTo>
                <a:close/>
              </a:path>
              <a:path w="1304925" h="1228089">
                <a:moveTo>
                  <a:pt x="151993" y="1210310"/>
                </a:moveTo>
                <a:lnTo>
                  <a:pt x="148996" y="1210310"/>
                </a:lnTo>
                <a:lnTo>
                  <a:pt x="148780" y="1209039"/>
                </a:lnTo>
                <a:lnTo>
                  <a:pt x="151993" y="1210310"/>
                </a:lnTo>
                <a:close/>
              </a:path>
              <a:path w="1304925" h="1228089">
                <a:moveTo>
                  <a:pt x="1158849" y="1219200"/>
                </a:moveTo>
                <a:lnTo>
                  <a:pt x="1096835" y="1219200"/>
                </a:lnTo>
                <a:lnTo>
                  <a:pt x="1102080" y="1217930"/>
                </a:lnTo>
                <a:lnTo>
                  <a:pt x="1117066" y="1217930"/>
                </a:lnTo>
                <a:lnTo>
                  <a:pt x="1127239" y="1216660"/>
                </a:lnTo>
                <a:lnTo>
                  <a:pt x="1126998" y="1216660"/>
                </a:lnTo>
                <a:lnTo>
                  <a:pt x="1137005" y="1214120"/>
                </a:lnTo>
                <a:lnTo>
                  <a:pt x="1136777" y="1214120"/>
                </a:lnTo>
                <a:lnTo>
                  <a:pt x="1146606" y="1212850"/>
                </a:lnTo>
                <a:lnTo>
                  <a:pt x="1146378" y="1212850"/>
                </a:lnTo>
                <a:lnTo>
                  <a:pt x="1156017" y="1209039"/>
                </a:lnTo>
                <a:lnTo>
                  <a:pt x="1155801" y="1210310"/>
                </a:lnTo>
                <a:lnTo>
                  <a:pt x="1180807" y="1210310"/>
                </a:lnTo>
                <a:lnTo>
                  <a:pt x="1168514" y="1215389"/>
                </a:lnTo>
                <a:lnTo>
                  <a:pt x="1158849" y="1219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630742" y="1943557"/>
            <a:ext cx="1108710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每小时生产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>
              <a:spcBef>
                <a:spcPts val="10"/>
              </a:spcBef>
            </a:pPr>
            <a:endParaRPr sz="14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algn="ctr"/>
            <a:r>
              <a:rPr sz="1400" b="1" spc="-5" dirty="0">
                <a:solidFill>
                  <a:prstClr val="black"/>
                </a:solidFill>
                <a:latin typeface="微软雅黑"/>
                <a:cs typeface="微软雅黑"/>
              </a:rPr>
              <a:t>面包24000</a:t>
            </a: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个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825114" y="1506727"/>
            <a:ext cx="4194810" cy="354456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spcBef>
                <a:spcPts val="1060"/>
              </a:spcBef>
            </a:pPr>
            <a:r>
              <a:rPr sz="1100" spc="580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600" dirty="0">
                <a:solidFill>
                  <a:prstClr val="black"/>
                </a:solidFill>
                <a:latin typeface="微软雅黑"/>
                <a:cs typeface="微软雅黑"/>
              </a:rPr>
              <a:t>全部采用美国</a:t>
            </a:r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SASIB</a:t>
            </a:r>
            <a:r>
              <a:rPr sz="1600" dirty="0">
                <a:solidFill>
                  <a:prstClr val="black"/>
                </a:solidFill>
                <a:latin typeface="微软雅黑"/>
                <a:cs typeface="微软雅黑"/>
              </a:rPr>
              <a:t>生产的全自动生产</a:t>
            </a:r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线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955"/>
              </a:spcBef>
            </a:pPr>
            <a:r>
              <a:rPr sz="1100" spc="580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600" spc="-10" dirty="0">
                <a:solidFill>
                  <a:prstClr val="black"/>
                </a:solidFill>
                <a:latin typeface="微软雅黑"/>
                <a:cs typeface="微软雅黑"/>
              </a:rPr>
              <a:t>制造区与熟食区严格隔离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955"/>
              </a:spcBef>
            </a:pPr>
            <a:r>
              <a:rPr sz="1100" spc="580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600" dirty="0">
                <a:solidFill>
                  <a:prstClr val="black"/>
                </a:solidFill>
                <a:latin typeface="微软雅黑"/>
                <a:cs typeface="微软雅黑"/>
              </a:rPr>
              <a:t>厂区装设空调和天花板，隔离落尘，易于清</a:t>
            </a:r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洁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955"/>
              </a:spcBef>
            </a:pPr>
            <a:r>
              <a:rPr sz="1100" spc="580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600" spc="-10" dirty="0">
                <a:solidFill>
                  <a:prstClr val="black"/>
                </a:solidFill>
                <a:latin typeface="微软雅黑"/>
                <a:cs typeface="微软雅黑"/>
              </a:rPr>
              <a:t>应用严格的食品与作业安全标准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1435"/>
              </a:spcBef>
            </a:pPr>
            <a:r>
              <a:rPr sz="1100" spc="580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600" dirty="0">
                <a:solidFill>
                  <a:prstClr val="black"/>
                </a:solidFill>
                <a:latin typeface="微软雅黑"/>
                <a:cs typeface="微软雅黑"/>
              </a:rPr>
              <a:t>生产区域全程温度自动控</a:t>
            </a:r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制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955"/>
              </a:spcBef>
            </a:pPr>
            <a:r>
              <a:rPr sz="1100" spc="580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600" dirty="0">
                <a:solidFill>
                  <a:prstClr val="black"/>
                </a:solidFill>
                <a:latin typeface="微软雅黑"/>
                <a:cs typeface="微软雅黑"/>
              </a:rPr>
              <a:t>连续式杀菌及水温自动控制的生产</a:t>
            </a:r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线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955"/>
              </a:spcBef>
            </a:pPr>
            <a:r>
              <a:rPr sz="1100" spc="580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600" dirty="0">
                <a:solidFill>
                  <a:prstClr val="black"/>
                </a:solidFill>
                <a:latin typeface="微软雅黑"/>
                <a:cs typeface="微软雅黑"/>
              </a:rPr>
              <a:t>提供麦当劳所需的切丝、切片和混合蔬</a:t>
            </a:r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菜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955"/>
              </a:spcBef>
            </a:pPr>
            <a:r>
              <a:rPr sz="1100" spc="580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600" spc="-10" dirty="0">
                <a:solidFill>
                  <a:prstClr val="black"/>
                </a:solidFill>
                <a:latin typeface="微软雅黑"/>
                <a:cs typeface="微软雅黑"/>
              </a:rPr>
              <a:t>为上游蔬菜、水果供应商提供咨询服务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2638425">
              <a:spcBef>
                <a:spcPts val="1850"/>
              </a:spcBef>
            </a:pPr>
            <a:r>
              <a:rPr sz="1600" spc="-5" dirty="0">
                <a:solidFill>
                  <a:prstClr val="black"/>
                </a:solidFill>
                <a:latin typeface="微软雅黑"/>
                <a:cs typeface="微软雅黑"/>
              </a:rPr>
              <a:t>信息系</a:t>
            </a:r>
            <a:r>
              <a:rPr sz="1600" spc="-10" dirty="0">
                <a:solidFill>
                  <a:prstClr val="black"/>
                </a:solidFill>
                <a:latin typeface="微软雅黑"/>
                <a:cs typeface="微软雅黑"/>
              </a:rPr>
              <a:t>统</a:t>
            </a:r>
            <a:endParaRPr sz="16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532877" y="3119437"/>
            <a:ext cx="1304925" cy="1228090"/>
          </a:xfrm>
          <a:custGeom>
            <a:avLst/>
            <a:gdLst/>
            <a:ahLst/>
            <a:cxnLst/>
            <a:rect l="l" t="t" r="r" b="b"/>
            <a:pathLst>
              <a:path w="1304925" h="1228089">
                <a:moveTo>
                  <a:pt x="1112824" y="1228089"/>
                </a:moveTo>
                <a:lnTo>
                  <a:pt x="191846" y="1228089"/>
                </a:lnTo>
                <a:lnTo>
                  <a:pt x="186524" y="1226820"/>
                </a:lnTo>
                <a:lnTo>
                  <a:pt x="165874" y="1224279"/>
                </a:lnTo>
                <a:lnTo>
                  <a:pt x="126847" y="1211579"/>
                </a:lnTo>
                <a:lnTo>
                  <a:pt x="91528" y="1192529"/>
                </a:lnTo>
                <a:lnTo>
                  <a:pt x="83375" y="1186179"/>
                </a:lnTo>
                <a:lnTo>
                  <a:pt x="75526" y="1181100"/>
                </a:lnTo>
                <a:lnTo>
                  <a:pt x="67983" y="1173479"/>
                </a:lnTo>
                <a:lnTo>
                  <a:pt x="60769" y="1167129"/>
                </a:lnTo>
                <a:lnTo>
                  <a:pt x="53886" y="1159510"/>
                </a:lnTo>
                <a:lnTo>
                  <a:pt x="29984" y="1127760"/>
                </a:lnTo>
                <a:lnTo>
                  <a:pt x="12598" y="1092200"/>
                </a:lnTo>
                <a:lnTo>
                  <a:pt x="2311" y="1051560"/>
                </a:lnTo>
                <a:lnTo>
                  <a:pt x="0" y="1026160"/>
                </a:lnTo>
                <a:lnTo>
                  <a:pt x="0" y="201929"/>
                </a:lnTo>
                <a:lnTo>
                  <a:pt x="6515" y="154939"/>
                </a:lnTo>
                <a:lnTo>
                  <a:pt x="20497" y="116839"/>
                </a:lnTo>
                <a:lnTo>
                  <a:pt x="35521" y="91439"/>
                </a:lnTo>
                <a:lnTo>
                  <a:pt x="41325" y="82550"/>
                </a:lnTo>
                <a:lnTo>
                  <a:pt x="68160" y="53339"/>
                </a:lnTo>
                <a:lnTo>
                  <a:pt x="100164" y="29210"/>
                </a:lnTo>
                <a:lnTo>
                  <a:pt x="117843" y="20319"/>
                </a:lnTo>
                <a:lnTo>
                  <a:pt x="127063" y="15239"/>
                </a:lnTo>
                <a:lnTo>
                  <a:pt x="136283" y="11430"/>
                </a:lnTo>
                <a:lnTo>
                  <a:pt x="145948" y="8889"/>
                </a:lnTo>
                <a:lnTo>
                  <a:pt x="176352" y="1269"/>
                </a:lnTo>
                <a:lnTo>
                  <a:pt x="186702" y="0"/>
                </a:lnTo>
                <a:lnTo>
                  <a:pt x="1118273" y="0"/>
                </a:lnTo>
                <a:lnTo>
                  <a:pt x="1128674" y="1269"/>
                </a:lnTo>
                <a:lnTo>
                  <a:pt x="1158849" y="8889"/>
                </a:lnTo>
                <a:lnTo>
                  <a:pt x="192684" y="8889"/>
                </a:lnTo>
                <a:lnTo>
                  <a:pt x="187553" y="10160"/>
                </a:lnTo>
                <a:lnTo>
                  <a:pt x="187731" y="10160"/>
                </a:lnTo>
                <a:lnTo>
                  <a:pt x="177558" y="11430"/>
                </a:lnTo>
                <a:lnTo>
                  <a:pt x="177800" y="11430"/>
                </a:lnTo>
                <a:lnTo>
                  <a:pt x="167792" y="12700"/>
                </a:lnTo>
                <a:lnTo>
                  <a:pt x="168021" y="12700"/>
                </a:lnTo>
                <a:lnTo>
                  <a:pt x="158191" y="15239"/>
                </a:lnTo>
                <a:lnTo>
                  <a:pt x="158419" y="15239"/>
                </a:lnTo>
                <a:lnTo>
                  <a:pt x="148780" y="17780"/>
                </a:lnTo>
                <a:lnTo>
                  <a:pt x="148996" y="17780"/>
                </a:lnTo>
                <a:lnTo>
                  <a:pt x="142705" y="20319"/>
                </a:lnTo>
                <a:lnTo>
                  <a:pt x="139776" y="20319"/>
                </a:lnTo>
                <a:lnTo>
                  <a:pt x="130555" y="24130"/>
                </a:lnTo>
                <a:lnTo>
                  <a:pt x="130771" y="24130"/>
                </a:lnTo>
                <a:lnTo>
                  <a:pt x="121767" y="27939"/>
                </a:lnTo>
                <a:lnTo>
                  <a:pt x="121970" y="27939"/>
                </a:lnTo>
                <a:lnTo>
                  <a:pt x="113220" y="33019"/>
                </a:lnTo>
                <a:lnTo>
                  <a:pt x="113423" y="33019"/>
                </a:lnTo>
                <a:lnTo>
                  <a:pt x="104914" y="38100"/>
                </a:lnTo>
                <a:lnTo>
                  <a:pt x="105105" y="38100"/>
                </a:lnTo>
                <a:lnTo>
                  <a:pt x="96862" y="43180"/>
                </a:lnTo>
                <a:lnTo>
                  <a:pt x="97053" y="43180"/>
                </a:lnTo>
                <a:lnTo>
                  <a:pt x="89077" y="48260"/>
                </a:lnTo>
                <a:lnTo>
                  <a:pt x="89268" y="48260"/>
                </a:lnTo>
                <a:lnTo>
                  <a:pt x="81584" y="54610"/>
                </a:lnTo>
                <a:lnTo>
                  <a:pt x="81762" y="54610"/>
                </a:lnTo>
                <a:lnTo>
                  <a:pt x="74396" y="60960"/>
                </a:lnTo>
                <a:lnTo>
                  <a:pt x="74561" y="60960"/>
                </a:lnTo>
                <a:lnTo>
                  <a:pt x="67500" y="67310"/>
                </a:lnTo>
                <a:lnTo>
                  <a:pt x="67665" y="67310"/>
                </a:lnTo>
                <a:lnTo>
                  <a:pt x="60934" y="73660"/>
                </a:lnTo>
                <a:lnTo>
                  <a:pt x="61087" y="73660"/>
                </a:lnTo>
                <a:lnTo>
                  <a:pt x="54698" y="81280"/>
                </a:lnTo>
                <a:lnTo>
                  <a:pt x="54851" y="81280"/>
                </a:lnTo>
                <a:lnTo>
                  <a:pt x="48818" y="88900"/>
                </a:lnTo>
                <a:lnTo>
                  <a:pt x="43281" y="96519"/>
                </a:lnTo>
                <a:lnTo>
                  <a:pt x="38125" y="104139"/>
                </a:lnTo>
                <a:lnTo>
                  <a:pt x="38252" y="104139"/>
                </a:lnTo>
                <a:lnTo>
                  <a:pt x="33350" y="113030"/>
                </a:lnTo>
                <a:lnTo>
                  <a:pt x="29621" y="120650"/>
                </a:lnTo>
                <a:lnTo>
                  <a:pt x="29070" y="120650"/>
                </a:lnTo>
                <a:lnTo>
                  <a:pt x="25514" y="129539"/>
                </a:lnTo>
                <a:lnTo>
                  <a:pt x="25095" y="129539"/>
                </a:lnTo>
                <a:lnTo>
                  <a:pt x="21917" y="138429"/>
                </a:lnTo>
                <a:lnTo>
                  <a:pt x="21539" y="138429"/>
                </a:lnTo>
                <a:lnTo>
                  <a:pt x="18351" y="148589"/>
                </a:lnTo>
                <a:lnTo>
                  <a:pt x="15671" y="157479"/>
                </a:lnTo>
                <a:lnTo>
                  <a:pt x="13462" y="167639"/>
                </a:lnTo>
                <a:lnTo>
                  <a:pt x="11957" y="176529"/>
                </a:lnTo>
                <a:lnTo>
                  <a:pt x="11760" y="176529"/>
                </a:lnTo>
                <a:lnTo>
                  <a:pt x="10477" y="186689"/>
                </a:lnTo>
                <a:lnTo>
                  <a:pt x="10032" y="191770"/>
                </a:lnTo>
                <a:lnTo>
                  <a:pt x="9715" y="196850"/>
                </a:lnTo>
                <a:lnTo>
                  <a:pt x="9525" y="201929"/>
                </a:lnTo>
                <a:lnTo>
                  <a:pt x="9575" y="1026160"/>
                </a:lnTo>
                <a:lnTo>
                  <a:pt x="9728" y="1029970"/>
                </a:lnTo>
                <a:lnTo>
                  <a:pt x="10045" y="1035050"/>
                </a:lnTo>
                <a:lnTo>
                  <a:pt x="10490" y="1040129"/>
                </a:lnTo>
                <a:lnTo>
                  <a:pt x="11760" y="1050289"/>
                </a:lnTo>
                <a:lnTo>
                  <a:pt x="13512" y="1060450"/>
                </a:lnTo>
                <a:lnTo>
                  <a:pt x="15735" y="1069339"/>
                </a:lnTo>
                <a:lnTo>
                  <a:pt x="18415" y="1079500"/>
                </a:lnTo>
                <a:lnTo>
                  <a:pt x="21539" y="1088389"/>
                </a:lnTo>
                <a:lnTo>
                  <a:pt x="25095" y="1097279"/>
                </a:lnTo>
                <a:lnTo>
                  <a:pt x="29070" y="1106170"/>
                </a:lnTo>
                <a:lnTo>
                  <a:pt x="33464" y="1115060"/>
                </a:lnTo>
                <a:lnTo>
                  <a:pt x="38252" y="1122679"/>
                </a:lnTo>
                <a:lnTo>
                  <a:pt x="38125" y="1122679"/>
                </a:lnTo>
                <a:lnTo>
                  <a:pt x="43408" y="1131570"/>
                </a:lnTo>
                <a:lnTo>
                  <a:pt x="48945" y="1139189"/>
                </a:lnTo>
                <a:lnTo>
                  <a:pt x="54851" y="1146810"/>
                </a:lnTo>
                <a:lnTo>
                  <a:pt x="54698" y="1146810"/>
                </a:lnTo>
                <a:lnTo>
                  <a:pt x="61087" y="1153160"/>
                </a:lnTo>
                <a:lnTo>
                  <a:pt x="60934" y="1153160"/>
                </a:lnTo>
                <a:lnTo>
                  <a:pt x="67665" y="1160779"/>
                </a:lnTo>
                <a:lnTo>
                  <a:pt x="67500" y="1160779"/>
                </a:lnTo>
                <a:lnTo>
                  <a:pt x="74561" y="1167129"/>
                </a:lnTo>
                <a:lnTo>
                  <a:pt x="74396" y="1167129"/>
                </a:lnTo>
                <a:lnTo>
                  <a:pt x="81762" y="1173479"/>
                </a:lnTo>
                <a:lnTo>
                  <a:pt x="81584" y="1173479"/>
                </a:lnTo>
                <a:lnTo>
                  <a:pt x="89268" y="1179829"/>
                </a:lnTo>
                <a:lnTo>
                  <a:pt x="90672" y="1179829"/>
                </a:lnTo>
                <a:lnTo>
                  <a:pt x="97053" y="1184910"/>
                </a:lnTo>
                <a:lnTo>
                  <a:pt x="96862" y="1184910"/>
                </a:lnTo>
                <a:lnTo>
                  <a:pt x="105105" y="1189989"/>
                </a:lnTo>
                <a:lnTo>
                  <a:pt x="104914" y="1189989"/>
                </a:lnTo>
                <a:lnTo>
                  <a:pt x="113423" y="1195070"/>
                </a:lnTo>
                <a:lnTo>
                  <a:pt x="113220" y="1195070"/>
                </a:lnTo>
                <a:lnTo>
                  <a:pt x="121970" y="1198879"/>
                </a:lnTo>
                <a:lnTo>
                  <a:pt x="121767" y="1198879"/>
                </a:lnTo>
                <a:lnTo>
                  <a:pt x="130771" y="1202689"/>
                </a:lnTo>
                <a:lnTo>
                  <a:pt x="130555" y="1202689"/>
                </a:lnTo>
                <a:lnTo>
                  <a:pt x="139776" y="1206500"/>
                </a:lnTo>
                <a:lnTo>
                  <a:pt x="139560" y="1206500"/>
                </a:lnTo>
                <a:lnTo>
                  <a:pt x="148996" y="1210310"/>
                </a:lnTo>
                <a:lnTo>
                  <a:pt x="151993" y="1210310"/>
                </a:lnTo>
                <a:lnTo>
                  <a:pt x="158419" y="1212850"/>
                </a:lnTo>
                <a:lnTo>
                  <a:pt x="158191" y="1212850"/>
                </a:lnTo>
                <a:lnTo>
                  <a:pt x="168021" y="1214120"/>
                </a:lnTo>
                <a:lnTo>
                  <a:pt x="167792" y="1214120"/>
                </a:lnTo>
                <a:lnTo>
                  <a:pt x="177800" y="1216660"/>
                </a:lnTo>
                <a:lnTo>
                  <a:pt x="177558" y="1216660"/>
                </a:lnTo>
                <a:lnTo>
                  <a:pt x="187731" y="1217929"/>
                </a:lnTo>
                <a:lnTo>
                  <a:pt x="202717" y="1217929"/>
                </a:lnTo>
                <a:lnTo>
                  <a:pt x="207962" y="1219200"/>
                </a:lnTo>
                <a:lnTo>
                  <a:pt x="1158849" y="1219200"/>
                </a:lnTo>
                <a:lnTo>
                  <a:pt x="1138681" y="1224279"/>
                </a:lnTo>
                <a:lnTo>
                  <a:pt x="1118095" y="1226820"/>
                </a:lnTo>
                <a:lnTo>
                  <a:pt x="1112824" y="1228089"/>
                </a:lnTo>
                <a:close/>
              </a:path>
              <a:path w="1304925" h="1228089">
                <a:moveTo>
                  <a:pt x="1165237" y="21589"/>
                </a:moveTo>
                <a:lnTo>
                  <a:pt x="1155801" y="17780"/>
                </a:lnTo>
                <a:lnTo>
                  <a:pt x="1156017" y="17780"/>
                </a:lnTo>
                <a:lnTo>
                  <a:pt x="1146378" y="15239"/>
                </a:lnTo>
                <a:lnTo>
                  <a:pt x="1146606" y="15239"/>
                </a:lnTo>
                <a:lnTo>
                  <a:pt x="1136777" y="12700"/>
                </a:lnTo>
                <a:lnTo>
                  <a:pt x="1137005" y="12700"/>
                </a:lnTo>
                <a:lnTo>
                  <a:pt x="1126998" y="11430"/>
                </a:lnTo>
                <a:lnTo>
                  <a:pt x="1127239" y="11430"/>
                </a:lnTo>
                <a:lnTo>
                  <a:pt x="1117066" y="10160"/>
                </a:lnTo>
                <a:lnTo>
                  <a:pt x="1117244" y="10160"/>
                </a:lnTo>
                <a:lnTo>
                  <a:pt x="1112113" y="8889"/>
                </a:lnTo>
                <a:lnTo>
                  <a:pt x="1158849" y="8889"/>
                </a:lnTo>
                <a:lnTo>
                  <a:pt x="1168514" y="11430"/>
                </a:lnTo>
                <a:lnTo>
                  <a:pt x="1177950" y="15239"/>
                </a:lnTo>
                <a:lnTo>
                  <a:pt x="1187157" y="20319"/>
                </a:lnTo>
                <a:lnTo>
                  <a:pt x="1165021" y="20319"/>
                </a:lnTo>
                <a:lnTo>
                  <a:pt x="1165237" y="21589"/>
                </a:lnTo>
                <a:close/>
              </a:path>
              <a:path w="1304925" h="1228089">
                <a:moveTo>
                  <a:pt x="139560" y="21589"/>
                </a:moveTo>
                <a:lnTo>
                  <a:pt x="139776" y="20319"/>
                </a:lnTo>
                <a:lnTo>
                  <a:pt x="142705" y="20319"/>
                </a:lnTo>
                <a:lnTo>
                  <a:pt x="139560" y="21589"/>
                </a:lnTo>
                <a:close/>
              </a:path>
              <a:path w="1304925" h="1228089">
                <a:moveTo>
                  <a:pt x="1275816" y="121919"/>
                </a:moveTo>
                <a:lnTo>
                  <a:pt x="1271333" y="113030"/>
                </a:lnTo>
                <a:lnTo>
                  <a:pt x="1266545" y="104139"/>
                </a:lnTo>
                <a:lnTo>
                  <a:pt x="1266672" y="104139"/>
                </a:lnTo>
                <a:lnTo>
                  <a:pt x="1261389" y="96519"/>
                </a:lnTo>
                <a:lnTo>
                  <a:pt x="1255852" y="88900"/>
                </a:lnTo>
                <a:lnTo>
                  <a:pt x="1249946" y="81280"/>
                </a:lnTo>
                <a:lnTo>
                  <a:pt x="1250099" y="81280"/>
                </a:lnTo>
                <a:lnTo>
                  <a:pt x="1243710" y="73660"/>
                </a:lnTo>
                <a:lnTo>
                  <a:pt x="1243863" y="73660"/>
                </a:lnTo>
                <a:lnTo>
                  <a:pt x="1237132" y="67310"/>
                </a:lnTo>
                <a:lnTo>
                  <a:pt x="1237297" y="67310"/>
                </a:lnTo>
                <a:lnTo>
                  <a:pt x="1230236" y="60960"/>
                </a:lnTo>
                <a:lnTo>
                  <a:pt x="1230401" y="60960"/>
                </a:lnTo>
                <a:lnTo>
                  <a:pt x="1223035" y="54610"/>
                </a:lnTo>
                <a:lnTo>
                  <a:pt x="1223213" y="54610"/>
                </a:lnTo>
                <a:lnTo>
                  <a:pt x="1215529" y="48260"/>
                </a:lnTo>
                <a:lnTo>
                  <a:pt x="1215720" y="48260"/>
                </a:lnTo>
                <a:lnTo>
                  <a:pt x="1207744" y="43180"/>
                </a:lnTo>
                <a:lnTo>
                  <a:pt x="1207935" y="43180"/>
                </a:lnTo>
                <a:lnTo>
                  <a:pt x="1199692" y="38100"/>
                </a:lnTo>
                <a:lnTo>
                  <a:pt x="1199883" y="38100"/>
                </a:lnTo>
                <a:lnTo>
                  <a:pt x="1191374" y="33019"/>
                </a:lnTo>
                <a:lnTo>
                  <a:pt x="1191577" y="33019"/>
                </a:lnTo>
                <a:lnTo>
                  <a:pt x="1182827" y="27939"/>
                </a:lnTo>
                <a:lnTo>
                  <a:pt x="1183030" y="27939"/>
                </a:lnTo>
                <a:lnTo>
                  <a:pt x="1174026" y="24130"/>
                </a:lnTo>
                <a:lnTo>
                  <a:pt x="1174242" y="24130"/>
                </a:lnTo>
                <a:lnTo>
                  <a:pt x="1165021" y="20319"/>
                </a:lnTo>
                <a:lnTo>
                  <a:pt x="1187157" y="20319"/>
                </a:lnTo>
                <a:lnTo>
                  <a:pt x="1196124" y="24130"/>
                </a:lnTo>
                <a:lnTo>
                  <a:pt x="1204836" y="29210"/>
                </a:lnTo>
                <a:lnTo>
                  <a:pt x="1213269" y="35560"/>
                </a:lnTo>
                <a:lnTo>
                  <a:pt x="1221422" y="40639"/>
                </a:lnTo>
                <a:lnTo>
                  <a:pt x="1229271" y="46989"/>
                </a:lnTo>
                <a:lnTo>
                  <a:pt x="1236814" y="53339"/>
                </a:lnTo>
                <a:lnTo>
                  <a:pt x="1244028" y="60960"/>
                </a:lnTo>
                <a:lnTo>
                  <a:pt x="1250911" y="67310"/>
                </a:lnTo>
                <a:lnTo>
                  <a:pt x="1257439" y="74930"/>
                </a:lnTo>
                <a:lnTo>
                  <a:pt x="1263611" y="82550"/>
                </a:lnTo>
                <a:lnTo>
                  <a:pt x="1269403" y="91439"/>
                </a:lnTo>
                <a:lnTo>
                  <a:pt x="1274813" y="99060"/>
                </a:lnTo>
                <a:lnTo>
                  <a:pt x="1279817" y="107950"/>
                </a:lnTo>
                <a:lnTo>
                  <a:pt x="1284401" y="116839"/>
                </a:lnTo>
                <a:lnTo>
                  <a:pt x="1285961" y="120650"/>
                </a:lnTo>
                <a:lnTo>
                  <a:pt x="1275727" y="120650"/>
                </a:lnTo>
                <a:lnTo>
                  <a:pt x="1275816" y="121919"/>
                </a:lnTo>
                <a:close/>
              </a:path>
              <a:path w="1304925" h="1228089">
                <a:moveTo>
                  <a:pt x="28981" y="121919"/>
                </a:moveTo>
                <a:lnTo>
                  <a:pt x="29070" y="120650"/>
                </a:lnTo>
                <a:lnTo>
                  <a:pt x="29621" y="120650"/>
                </a:lnTo>
                <a:lnTo>
                  <a:pt x="28981" y="121919"/>
                </a:lnTo>
                <a:close/>
              </a:path>
              <a:path w="1304925" h="1228089">
                <a:moveTo>
                  <a:pt x="1279791" y="130810"/>
                </a:moveTo>
                <a:lnTo>
                  <a:pt x="1275727" y="120650"/>
                </a:lnTo>
                <a:lnTo>
                  <a:pt x="1285961" y="120650"/>
                </a:lnTo>
                <a:lnTo>
                  <a:pt x="1289600" y="129539"/>
                </a:lnTo>
                <a:lnTo>
                  <a:pt x="1279702" y="129539"/>
                </a:lnTo>
                <a:lnTo>
                  <a:pt x="1279791" y="130810"/>
                </a:lnTo>
                <a:close/>
              </a:path>
              <a:path w="1304925" h="1228089">
                <a:moveTo>
                  <a:pt x="25006" y="130810"/>
                </a:moveTo>
                <a:lnTo>
                  <a:pt x="25095" y="129539"/>
                </a:lnTo>
                <a:lnTo>
                  <a:pt x="25514" y="129539"/>
                </a:lnTo>
                <a:lnTo>
                  <a:pt x="25006" y="130810"/>
                </a:lnTo>
                <a:close/>
              </a:path>
              <a:path w="1304925" h="1228089">
                <a:moveTo>
                  <a:pt x="1283334" y="139700"/>
                </a:moveTo>
                <a:lnTo>
                  <a:pt x="1279702" y="129539"/>
                </a:lnTo>
                <a:lnTo>
                  <a:pt x="1289600" y="129539"/>
                </a:lnTo>
                <a:lnTo>
                  <a:pt x="1292199" y="135889"/>
                </a:lnTo>
                <a:lnTo>
                  <a:pt x="1293135" y="138429"/>
                </a:lnTo>
                <a:lnTo>
                  <a:pt x="1283258" y="138429"/>
                </a:lnTo>
                <a:lnTo>
                  <a:pt x="1283334" y="139700"/>
                </a:lnTo>
                <a:close/>
              </a:path>
              <a:path w="1304925" h="1228089">
                <a:moveTo>
                  <a:pt x="21463" y="139700"/>
                </a:moveTo>
                <a:lnTo>
                  <a:pt x="21539" y="138429"/>
                </a:lnTo>
                <a:lnTo>
                  <a:pt x="21917" y="138429"/>
                </a:lnTo>
                <a:lnTo>
                  <a:pt x="21463" y="139700"/>
                </a:lnTo>
                <a:close/>
              </a:path>
              <a:path w="1304925" h="1228089">
                <a:moveTo>
                  <a:pt x="1293063" y="177800"/>
                </a:moveTo>
                <a:lnTo>
                  <a:pt x="1291285" y="167639"/>
                </a:lnTo>
                <a:lnTo>
                  <a:pt x="1289062" y="157479"/>
                </a:lnTo>
                <a:lnTo>
                  <a:pt x="1286382" y="148589"/>
                </a:lnTo>
                <a:lnTo>
                  <a:pt x="1283258" y="138429"/>
                </a:lnTo>
                <a:lnTo>
                  <a:pt x="1293135" y="138429"/>
                </a:lnTo>
                <a:lnTo>
                  <a:pt x="1302631" y="176529"/>
                </a:lnTo>
                <a:lnTo>
                  <a:pt x="1293037" y="176529"/>
                </a:lnTo>
                <a:lnTo>
                  <a:pt x="1293063" y="177800"/>
                </a:lnTo>
                <a:close/>
              </a:path>
              <a:path w="1304925" h="1228089">
                <a:moveTo>
                  <a:pt x="11734" y="177800"/>
                </a:moveTo>
                <a:lnTo>
                  <a:pt x="11760" y="176529"/>
                </a:lnTo>
                <a:lnTo>
                  <a:pt x="11957" y="176529"/>
                </a:lnTo>
                <a:lnTo>
                  <a:pt x="11734" y="177800"/>
                </a:lnTo>
                <a:close/>
              </a:path>
              <a:path w="1304925" h="1228089">
                <a:moveTo>
                  <a:pt x="1230602" y="1179829"/>
                </a:moveTo>
                <a:lnTo>
                  <a:pt x="1215529" y="1179829"/>
                </a:lnTo>
                <a:lnTo>
                  <a:pt x="1223213" y="1173479"/>
                </a:lnTo>
                <a:lnTo>
                  <a:pt x="1223035" y="1173479"/>
                </a:lnTo>
                <a:lnTo>
                  <a:pt x="1230401" y="1167129"/>
                </a:lnTo>
                <a:lnTo>
                  <a:pt x="1230236" y="1167129"/>
                </a:lnTo>
                <a:lnTo>
                  <a:pt x="1237297" y="1160779"/>
                </a:lnTo>
                <a:lnTo>
                  <a:pt x="1237132" y="1160779"/>
                </a:lnTo>
                <a:lnTo>
                  <a:pt x="1243863" y="1153160"/>
                </a:lnTo>
                <a:lnTo>
                  <a:pt x="1243710" y="1153160"/>
                </a:lnTo>
                <a:lnTo>
                  <a:pt x="1250099" y="1146810"/>
                </a:lnTo>
                <a:lnTo>
                  <a:pt x="1249946" y="1146810"/>
                </a:lnTo>
                <a:lnTo>
                  <a:pt x="1255979" y="1139189"/>
                </a:lnTo>
                <a:lnTo>
                  <a:pt x="1261516" y="1131570"/>
                </a:lnTo>
                <a:lnTo>
                  <a:pt x="1266672" y="1122679"/>
                </a:lnTo>
                <a:lnTo>
                  <a:pt x="1266545" y="1122679"/>
                </a:lnTo>
                <a:lnTo>
                  <a:pt x="1271447" y="1115060"/>
                </a:lnTo>
                <a:lnTo>
                  <a:pt x="1275816" y="1106170"/>
                </a:lnTo>
                <a:lnTo>
                  <a:pt x="1279791" y="1097279"/>
                </a:lnTo>
                <a:lnTo>
                  <a:pt x="1283334" y="1088389"/>
                </a:lnTo>
                <a:lnTo>
                  <a:pt x="1286446" y="1079500"/>
                </a:lnTo>
                <a:lnTo>
                  <a:pt x="1289113" y="1069339"/>
                </a:lnTo>
                <a:lnTo>
                  <a:pt x="1291335" y="1060450"/>
                </a:lnTo>
                <a:lnTo>
                  <a:pt x="1293063" y="1050289"/>
                </a:lnTo>
                <a:lnTo>
                  <a:pt x="1294320" y="1040129"/>
                </a:lnTo>
                <a:lnTo>
                  <a:pt x="1294765" y="1035050"/>
                </a:lnTo>
                <a:lnTo>
                  <a:pt x="1295082" y="1029970"/>
                </a:lnTo>
                <a:lnTo>
                  <a:pt x="1295222" y="1026160"/>
                </a:lnTo>
                <a:lnTo>
                  <a:pt x="1295273" y="201929"/>
                </a:lnTo>
                <a:lnTo>
                  <a:pt x="1295069" y="196850"/>
                </a:lnTo>
                <a:lnTo>
                  <a:pt x="1294752" y="191770"/>
                </a:lnTo>
                <a:lnTo>
                  <a:pt x="1294307" y="186689"/>
                </a:lnTo>
                <a:lnTo>
                  <a:pt x="1293037" y="176529"/>
                </a:lnTo>
                <a:lnTo>
                  <a:pt x="1302631" y="176529"/>
                </a:lnTo>
                <a:lnTo>
                  <a:pt x="1303794" y="186689"/>
                </a:lnTo>
                <a:lnTo>
                  <a:pt x="1304264" y="191770"/>
                </a:lnTo>
                <a:lnTo>
                  <a:pt x="1304594" y="196850"/>
                </a:lnTo>
                <a:lnTo>
                  <a:pt x="1304798" y="201929"/>
                </a:lnTo>
                <a:lnTo>
                  <a:pt x="1304754" y="1026160"/>
                </a:lnTo>
                <a:lnTo>
                  <a:pt x="1298282" y="1071879"/>
                </a:lnTo>
                <a:lnTo>
                  <a:pt x="1284300" y="1109979"/>
                </a:lnTo>
                <a:lnTo>
                  <a:pt x="1263472" y="1144270"/>
                </a:lnTo>
                <a:lnTo>
                  <a:pt x="1236637" y="1174750"/>
                </a:lnTo>
                <a:lnTo>
                  <a:pt x="1230602" y="1179829"/>
                </a:lnTo>
                <a:close/>
              </a:path>
              <a:path w="1304925" h="1228089">
                <a:moveTo>
                  <a:pt x="90672" y="1179829"/>
                </a:moveTo>
                <a:lnTo>
                  <a:pt x="89268" y="1179829"/>
                </a:lnTo>
                <a:lnTo>
                  <a:pt x="89077" y="1178560"/>
                </a:lnTo>
                <a:lnTo>
                  <a:pt x="90672" y="1179829"/>
                </a:lnTo>
                <a:close/>
              </a:path>
              <a:path w="1304925" h="1228089">
                <a:moveTo>
                  <a:pt x="1180807" y="1210310"/>
                </a:moveTo>
                <a:lnTo>
                  <a:pt x="1155801" y="1210310"/>
                </a:lnTo>
                <a:lnTo>
                  <a:pt x="1165237" y="1206500"/>
                </a:lnTo>
                <a:lnTo>
                  <a:pt x="1165021" y="1206500"/>
                </a:lnTo>
                <a:lnTo>
                  <a:pt x="1174242" y="1202689"/>
                </a:lnTo>
                <a:lnTo>
                  <a:pt x="1174026" y="1202689"/>
                </a:lnTo>
                <a:lnTo>
                  <a:pt x="1183030" y="1198879"/>
                </a:lnTo>
                <a:lnTo>
                  <a:pt x="1182827" y="1198879"/>
                </a:lnTo>
                <a:lnTo>
                  <a:pt x="1191577" y="1195070"/>
                </a:lnTo>
                <a:lnTo>
                  <a:pt x="1191374" y="1195070"/>
                </a:lnTo>
                <a:lnTo>
                  <a:pt x="1199883" y="1189989"/>
                </a:lnTo>
                <a:lnTo>
                  <a:pt x="1199692" y="1189989"/>
                </a:lnTo>
                <a:lnTo>
                  <a:pt x="1207935" y="1184910"/>
                </a:lnTo>
                <a:lnTo>
                  <a:pt x="1207744" y="1184910"/>
                </a:lnTo>
                <a:lnTo>
                  <a:pt x="1215720" y="1178560"/>
                </a:lnTo>
                <a:lnTo>
                  <a:pt x="1215529" y="1179829"/>
                </a:lnTo>
                <a:lnTo>
                  <a:pt x="1230602" y="1179829"/>
                </a:lnTo>
                <a:lnTo>
                  <a:pt x="1195920" y="1202689"/>
                </a:lnTo>
                <a:lnTo>
                  <a:pt x="1186954" y="1207770"/>
                </a:lnTo>
                <a:lnTo>
                  <a:pt x="1180807" y="1210310"/>
                </a:lnTo>
                <a:close/>
              </a:path>
              <a:path w="1304925" h="1228089">
                <a:moveTo>
                  <a:pt x="151993" y="1210310"/>
                </a:moveTo>
                <a:lnTo>
                  <a:pt x="148996" y="1210310"/>
                </a:lnTo>
                <a:lnTo>
                  <a:pt x="148780" y="1209039"/>
                </a:lnTo>
                <a:lnTo>
                  <a:pt x="151993" y="1210310"/>
                </a:lnTo>
                <a:close/>
              </a:path>
              <a:path w="1304925" h="1228089">
                <a:moveTo>
                  <a:pt x="1158849" y="1219200"/>
                </a:moveTo>
                <a:lnTo>
                  <a:pt x="1096835" y="1219200"/>
                </a:lnTo>
                <a:lnTo>
                  <a:pt x="1102080" y="1217929"/>
                </a:lnTo>
                <a:lnTo>
                  <a:pt x="1117066" y="1217929"/>
                </a:lnTo>
                <a:lnTo>
                  <a:pt x="1127239" y="1216660"/>
                </a:lnTo>
                <a:lnTo>
                  <a:pt x="1126998" y="1216660"/>
                </a:lnTo>
                <a:lnTo>
                  <a:pt x="1137005" y="1214120"/>
                </a:lnTo>
                <a:lnTo>
                  <a:pt x="1136777" y="1214120"/>
                </a:lnTo>
                <a:lnTo>
                  <a:pt x="1146606" y="1212850"/>
                </a:lnTo>
                <a:lnTo>
                  <a:pt x="1146378" y="1212850"/>
                </a:lnTo>
                <a:lnTo>
                  <a:pt x="1156017" y="1209039"/>
                </a:lnTo>
                <a:lnTo>
                  <a:pt x="1155801" y="1210310"/>
                </a:lnTo>
                <a:lnTo>
                  <a:pt x="1180807" y="1210310"/>
                </a:lnTo>
                <a:lnTo>
                  <a:pt x="1168514" y="1215389"/>
                </a:lnTo>
                <a:lnTo>
                  <a:pt x="1158849" y="12192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597087" y="3339922"/>
            <a:ext cx="1176655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2875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每小时生产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>
              <a:spcBef>
                <a:spcPts val="10"/>
              </a:spcBef>
            </a:pPr>
            <a:endParaRPr sz="145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2700"/>
            <a:r>
              <a:rPr sz="1400" b="1" spc="-5" dirty="0">
                <a:solidFill>
                  <a:prstClr val="black"/>
                </a:solidFill>
                <a:latin typeface="微软雅黑"/>
                <a:cs typeface="微软雅黑"/>
              </a:rPr>
              <a:t>蔬果1500公</a:t>
            </a: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斤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962661" y="466725"/>
            <a:ext cx="5230495" cy="4514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800" spc="-5" dirty="0" err="1" smtClean="0">
                <a:latin typeface="宋体"/>
                <a:cs typeface="宋体"/>
              </a:rPr>
              <a:t>夏晖食品集团</a:t>
            </a:r>
            <a:r>
              <a:rPr sz="2800" spc="-5" dirty="0">
                <a:latin typeface="Segoe UI"/>
                <a:cs typeface="Segoe UI"/>
              </a:rPr>
              <a:t>—</a:t>
            </a:r>
            <a:r>
              <a:rPr sz="2800" spc="-5" dirty="0">
                <a:latin typeface="宋体"/>
                <a:cs typeface="宋体"/>
              </a:rPr>
              <a:t>产品加工环</a:t>
            </a:r>
            <a:r>
              <a:rPr sz="2800" spc="-20" dirty="0">
                <a:latin typeface="宋体"/>
                <a:cs typeface="宋体"/>
              </a:rPr>
              <a:t>节</a:t>
            </a:r>
            <a:endParaRPr sz="2800" dirty="0">
              <a:latin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3691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39429" y="5736045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产品加工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89575" y="5638800"/>
            <a:ext cx="1143000" cy="457200"/>
          </a:xfrm>
          <a:custGeom>
            <a:avLst/>
            <a:gdLst/>
            <a:ahLst/>
            <a:cxnLst/>
            <a:rect l="l" t="t" r="r" b="b"/>
            <a:pathLst>
              <a:path w="1143000" h="457200">
                <a:moveTo>
                  <a:pt x="1066800" y="457200"/>
                </a:moveTo>
                <a:lnTo>
                  <a:pt x="76200" y="457200"/>
                </a:lnTo>
                <a:lnTo>
                  <a:pt x="46537" y="451212"/>
                </a:lnTo>
                <a:lnTo>
                  <a:pt x="22317" y="434882"/>
                </a:lnTo>
                <a:lnTo>
                  <a:pt x="5987" y="410662"/>
                </a:lnTo>
                <a:lnTo>
                  <a:pt x="0" y="381000"/>
                </a:lnTo>
                <a:lnTo>
                  <a:pt x="0" y="76200"/>
                </a:lnTo>
                <a:lnTo>
                  <a:pt x="5987" y="46537"/>
                </a:lnTo>
                <a:lnTo>
                  <a:pt x="22317" y="22317"/>
                </a:lnTo>
                <a:lnTo>
                  <a:pt x="46537" y="5987"/>
                </a:lnTo>
                <a:lnTo>
                  <a:pt x="76200" y="0"/>
                </a:lnTo>
                <a:lnTo>
                  <a:pt x="1066800" y="0"/>
                </a:lnTo>
                <a:lnTo>
                  <a:pt x="1096462" y="5987"/>
                </a:lnTo>
                <a:lnTo>
                  <a:pt x="1120682" y="22317"/>
                </a:lnTo>
                <a:lnTo>
                  <a:pt x="1137012" y="46537"/>
                </a:lnTo>
                <a:lnTo>
                  <a:pt x="1143000" y="76200"/>
                </a:lnTo>
                <a:lnTo>
                  <a:pt x="1143000" y="381000"/>
                </a:lnTo>
                <a:lnTo>
                  <a:pt x="1137012" y="410662"/>
                </a:lnTo>
                <a:lnTo>
                  <a:pt x="1120682" y="434882"/>
                </a:lnTo>
                <a:lnTo>
                  <a:pt x="1096462" y="451212"/>
                </a:lnTo>
                <a:lnTo>
                  <a:pt x="1066800" y="457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83326" y="5632450"/>
            <a:ext cx="1155700" cy="469900"/>
          </a:xfrm>
          <a:custGeom>
            <a:avLst/>
            <a:gdLst/>
            <a:ahLst/>
            <a:cxnLst/>
            <a:rect l="l" t="t" r="r" b="b"/>
            <a:pathLst>
              <a:path w="1155700" h="469900">
                <a:moveTo>
                  <a:pt x="1093673" y="2539"/>
                </a:moveTo>
                <a:lnTo>
                  <a:pt x="61823" y="2539"/>
                </a:lnTo>
                <a:lnTo>
                  <a:pt x="69888" y="0"/>
                </a:lnTo>
                <a:lnTo>
                  <a:pt x="1085608" y="0"/>
                </a:lnTo>
                <a:lnTo>
                  <a:pt x="1093673" y="2539"/>
                </a:lnTo>
                <a:close/>
              </a:path>
              <a:path w="1155700" h="469900">
                <a:moveTo>
                  <a:pt x="1097597" y="466089"/>
                </a:moveTo>
                <a:lnTo>
                  <a:pt x="57899" y="466089"/>
                </a:lnTo>
                <a:lnTo>
                  <a:pt x="54063" y="464820"/>
                </a:lnTo>
                <a:lnTo>
                  <a:pt x="50317" y="462279"/>
                </a:lnTo>
                <a:lnTo>
                  <a:pt x="43091" y="459739"/>
                </a:lnTo>
                <a:lnTo>
                  <a:pt x="39636" y="457200"/>
                </a:lnTo>
                <a:lnTo>
                  <a:pt x="36283" y="454660"/>
                </a:lnTo>
                <a:lnTo>
                  <a:pt x="33058" y="453389"/>
                </a:lnTo>
                <a:lnTo>
                  <a:pt x="29933" y="450850"/>
                </a:lnTo>
                <a:lnTo>
                  <a:pt x="26936" y="448310"/>
                </a:lnTo>
                <a:lnTo>
                  <a:pt x="24079" y="444500"/>
                </a:lnTo>
                <a:lnTo>
                  <a:pt x="21348" y="441960"/>
                </a:lnTo>
                <a:lnTo>
                  <a:pt x="18745" y="439420"/>
                </a:lnTo>
                <a:lnTo>
                  <a:pt x="16294" y="435610"/>
                </a:lnTo>
                <a:lnTo>
                  <a:pt x="13995" y="433070"/>
                </a:lnTo>
                <a:lnTo>
                  <a:pt x="11849" y="429260"/>
                </a:lnTo>
                <a:lnTo>
                  <a:pt x="9867" y="425450"/>
                </a:lnTo>
                <a:lnTo>
                  <a:pt x="8039" y="422910"/>
                </a:lnTo>
                <a:lnTo>
                  <a:pt x="0" y="391160"/>
                </a:lnTo>
                <a:lnTo>
                  <a:pt x="0" y="77470"/>
                </a:lnTo>
                <a:lnTo>
                  <a:pt x="9867" y="43179"/>
                </a:lnTo>
                <a:lnTo>
                  <a:pt x="11849" y="39370"/>
                </a:lnTo>
                <a:lnTo>
                  <a:pt x="13995" y="35560"/>
                </a:lnTo>
                <a:lnTo>
                  <a:pt x="16294" y="33020"/>
                </a:lnTo>
                <a:lnTo>
                  <a:pt x="18745" y="29210"/>
                </a:lnTo>
                <a:lnTo>
                  <a:pt x="21348" y="26670"/>
                </a:lnTo>
                <a:lnTo>
                  <a:pt x="24079" y="24129"/>
                </a:lnTo>
                <a:lnTo>
                  <a:pt x="26936" y="20320"/>
                </a:lnTo>
                <a:lnTo>
                  <a:pt x="29933" y="17779"/>
                </a:lnTo>
                <a:lnTo>
                  <a:pt x="33058" y="15239"/>
                </a:lnTo>
                <a:lnTo>
                  <a:pt x="36283" y="13970"/>
                </a:lnTo>
                <a:lnTo>
                  <a:pt x="39636" y="11429"/>
                </a:lnTo>
                <a:lnTo>
                  <a:pt x="43091" y="8889"/>
                </a:lnTo>
                <a:lnTo>
                  <a:pt x="50317" y="6350"/>
                </a:lnTo>
                <a:lnTo>
                  <a:pt x="54063" y="3810"/>
                </a:lnTo>
                <a:lnTo>
                  <a:pt x="57899" y="2539"/>
                </a:lnTo>
                <a:lnTo>
                  <a:pt x="1097597" y="2539"/>
                </a:lnTo>
                <a:lnTo>
                  <a:pt x="1101432" y="3810"/>
                </a:lnTo>
                <a:lnTo>
                  <a:pt x="1105179" y="6350"/>
                </a:lnTo>
                <a:lnTo>
                  <a:pt x="1112405" y="8889"/>
                </a:lnTo>
                <a:lnTo>
                  <a:pt x="1115860" y="11429"/>
                </a:lnTo>
                <a:lnTo>
                  <a:pt x="1117536" y="12700"/>
                </a:lnTo>
                <a:lnTo>
                  <a:pt x="71958" y="12700"/>
                </a:lnTo>
                <a:lnTo>
                  <a:pt x="68211" y="13970"/>
                </a:lnTo>
                <a:lnTo>
                  <a:pt x="65138" y="13970"/>
                </a:lnTo>
                <a:lnTo>
                  <a:pt x="61518" y="15239"/>
                </a:lnTo>
                <a:lnTo>
                  <a:pt x="61823" y="15239"/>
                </a:lnTo>
                <a:lnTo>
                  <a:pt x="58280" y="16510"/>
                </a:lnTo>
                <a:lnTo>
                  <a:pt x="58572" y="16510"/>
                </a:lnTo>
                <a:lnTo>
                  <a:pt x="55118" y="17779"/>
                </a:lnTo>
                <a:lnTo>
                  <a:pt x="55410" y="17779"/>
                </a:lnTo>
                <a:lnTo>
                  <a:pt x="52031" y="19050"/>
                </a:lnTo>
                <a:lnTo>
                  <a:pt x="52311" y="19050"/>
                </a:lnTo>
                <a:lnTo>
                  <a:pt x="49022" y="20320"/>
                </a:lnTo>
                <a:lnTo>
                  <a:pt x="49288" y="20320"/>
                </a:lnTo>
                <a:lnTo>
                  <a:pt x="47694" y="21589"/>
                </a:lnTo>
                <a:lnTo>
                  <a:pt x="46367" y="21589"/>
                </a:lnTo>
                <a:lnTo>
                  <a:pt x="43268" y="24129"/>
                </a:lnTo>
                <a:lnTo>
                  <a:pt x="43522" y="24129"/>
                </a:lnTo>
                <a:lnTo>
                  <a:pt x="40538" y="25400"/>
                </a:lnTo>
                <a:lnTo>
                  <a:pt x="40779" y="25400"/>
                </a:lnTo>
                <a:lnTo>
                  <a:pt x="37896" y="27939"/>
                </a:lnTo>
                <a:lnTo>
                  <a:pt x="38138" y="27939"/>
                </a:lnTo>
                <a:lnTo>
                  <a:pt x="35369" y="30479"/>
                </a:lnTo>
                <a:lnTo>
                  <a:pt x="35598" y="30479"/>
                </a:lnTo>
                <a:lnTo>
                  <a:pt x="32943" y="33020"/>
                </a:lnTo>
                <a:lnTo>
                  <a:pt x="33159" y="33020"/>
                </a:lnTo>
                <a:lnTo>
                  <a:pt x="31902" y="34289"/>
                </a:lnTo>
                <a:lnTo>
                  <a:pt x="30848" y="34289"/>
                </a:lnTo>
                <a:lnTo>
                  <a:pt x="29248" y="36829"/>
                </a:lnTo>
                <a:lnTo>
                  <a:pt x="28638" y="36829"/>
                </a:lnTo>
                <a:lnTo>
                  <a:pt x="27131" y="39370"/>
                </a:lnTo>
                <a:lnTo>
                  <a:pt x="26555" y="39370"/>
                </a:lnTo>
                <a:lnTo>
                  <a:pt x="24434" y="43179"/>
                </a:lnTo>
                <a:lnTo>
                  <a:pt x="24612" y="43179"/>
                </a:lnTo>
                <a:lnTo>
                  <a:pt x="22631" y="45720"/>
                </a:lnTo>
                <a:lnTo>
                  <a:pt x="22783" y="45720"/>
                </a:lnTo>
                <a:lnTo>
                  <a:pt x="20955" y="48260"/>
                </a:lnTo>
                <a:lnTo>
                  <a:pt x="21094" y="48260"/>
                </a:lnTo>
                <a:lnTo>
                  <a:pt x="19418" y="52070"/>
                </a:lnTo>
                <a:lnTo>
                  <a:pt x="19545" y="52070"/>
                </a:lnTo>
                <a:lnTo>
                  <a:pt x="18021" y="54610"/>
                </a:lnTo>
                <a:lnTo>
                  <a:pt x="17233" y="57150"/>
                </a:lnTo>
                <a:lnTo>
                  <a:pt x="16891" y="57150"/>
                </a:lnTo>
                <a:lnTo>
                  <a:pt x="15684" y="60960"/>
                </a:lnTo>
                <a:lnTo>
                  <a:pt x="14757" y="64770"/>
                </a:lnTo>
                <a:lnTo>
                  <a:pt x="14266" y="67310"/>
                </a:lnTo>
                <a:lnTo>
                  <a:pt x="14046" y="67310"/>
                </a:lnTo>
                <a:lnTo>
                  <a:pt x="13373" y="71120"/>
                </a:lnTo>
                <a:lnTo>
                  <a:pt x="12941" y="74929"/>
                </a:lnTo>
                <a:lnTo>
                  <a:pt x="12776" y="77470"/>
                </a:lnTo>
                <a:lnTo>
                  <a:pt x="12700" y="78739"/>
                </a:lnTo>
                <a:lnTo>
                  <a:pt x="12632" y="387350"/>
                </a:lnTo>
                <a:lnTo>
                  <a:pt x="12674" y="389889"/>
                </a:lnTo>
                <a:lnTo>
                  <a:pt x="12979" y="393700"/>
                </a:lnTo>
                <a:lnTo>
                  <a:pt x="13423" y="397510"/>
                </a:lnTo>
                <a:lnTo>
                  <a:pt x="14046" y="401320"/>
                </a:lnTo>
                <a:lnTo>
                  <a:pt x="14266" y="401320"/>
                </a:lnTo>
                <a:lnTo>
                  <a:pt x="14833" y="403860"/>
                </a:lnTo>
                <a:lnTo>
                  <a:pt x="15786" y="407670"/>
                </a:lnTo>
                <a:lnTo>
                  <a:pt x="16891" y="411479"/>
                </a:lnTo>
                <a:lnTo>
                  <a:pt x="17233" y="411479"/>
                </a:lnTo>
                <a:lnTo>
                  <a:pt x="18148" y="414020"/>
                </a:lnTo>
                <a:lnTo>
                  <a:pt x="19545" y="416560"/>
                </a:lnTo>
                <a:lnTo>
                  <a:pt x="19418" y="416560"/>
                </a:lnTo>
                <a:lnTo>
                  <a:pt x="21094" y="420370"/>
                </a:lnTo>
                <a:lnTo>
                  <a:pt x="20955" y="420370"/>
                </a:lnTo>
                <a:lnTo>
                  <a:pt x="22783" y="422910"/>
                </a:lnTo>
                <a:lnTo>
                  <a:pt x="22631" y="422910"/>
                </a:lnTo>
                <a:lnTo>
                  <a:pt x="24612" y="425450"/>
                </a:lnTo>
                <a:lnTo>
                  <a:pt x="24434" y="425450"/>
                </a:lnTo>
                <a:lnTo>
                  <a:pt x="26555" y="429260"/>
                </a:lnTo>
                <a:lnTo>
                  <a:pt x="27131" y="429260"/>
                </a:lnTo>
                <a:lnTo>
                  <a:pt x="28638" y="431800"/>
                </a:lnTo>
                <a:lnTo>
                  <a:pt x="29248" y="431800"/>
                </a:lnTo>
                <a:lnTo>
                  <a:pt x="30848" y="434339"/>
                </a:lnTo>
                <a:lnTo>
                  <a:pt x="31902" y="434339"/>
                </a:lnTo>
                <a:lnTo>
                  <a:pt x="33159" y="435610"/>
                </a:lnTo>
                <a:lnTo>
                  <a:pt x="32943" y="435610"/>
                </a:lnTo>
                <a:lnTo>
                  <a:pt x="35598" y="438150"/>
                </a:lnTo>
                <a:lnTo>
                  <a:pt x="35369" y="438150"/>
                </a:lnTo>
                <a:lnTo>
                  <a:pt x="38138" y="440689"/>
                </a:lnTo>
                <a:lnTo>
                  <a:pt x="37896" y="440689"/>
                </a:lnTo>
                <a:lnTo>
                  <a:pt x="40779" y="443229"/>
                </a:lnTo>
                <a:lnTo>
                  <a:pt x="40538" y="443229"/>
                </a:lnTo>
                <a:lnTo>
                  <a:pt x="43522" y="444500"/>
                </a:lnTo>
                <a:lnTo>
                  <a:pt x="43268" y="444500"/>
                </a:lnTo>
                <a:lnTo>
                  <a:pt x="46367" y="447039"/>
                </a:lnTo>
                <a:lnTo>
                  <a:pt x="47694" y="447039"/>
                </a:lnTo>
                <a:lnTo>
                  <a:pt x="49288" y="448310"/>
                </a:lnTo>
                <a:lnTo>
                  <a:pt x="49022" y="448310"/>
                </a:lnTo>
                <a:lnTo>
                  <a:pt x="52311" y="449579"/>
                </a:lnTo>
                <a:lnTo>
                  <a:pt x="52031" y="449579"/>
                </a:lnTo>
                <a:lnTo>
                  <a:pt x="55410" y="450850"/>
                </a:lnTo>
                <a:lnTo>
                  <a:pt x="55118" y="450850"/>
                </a:lnTo>
                <a:lnTo>
                  <a:pt x="58572" y="452120"/>
                </a:lnTo>
                <a:lnTo>
                  <a:pt x="58280" y="452120"/>
                </a:lnTo>
                <a:lnTo>
                  <a:pt x="61823" y="453389"/>
                </a:lnTo>
                <a:lnTo>
                  <a:pt x="61518" y="453389"/>
                </a:lnTo>
                <a:lnTo>
                  <a:pt x="65138" y="454660"/>
                </a:lnTo>
                <a:lnTo>
                  <a:pt x="68211" y="454660"/>
                </a:lnTo>
                <a:lnTo>
                  <a:pt x="71958" y="455929"/>
                </a:lnTo>
                <a:lnTo>
                  <a:pt x="78689" y="455929"/>
                </a:lnTo>
                <a:lnTo>
                  <a:pt x="82613" y="457200"/>
                </a:lnTo>
                <a:lnTo>
                  <a:pt x="1115860" y="457200"/>
                </a:lnTo>
                <a:lnTo>
                  <a:pt x="1112405" y="459739"/>
                </a:lnTo>
                <a:lnTo>
                  <a:pt x="1105179" y="462279"/>
                </a:lnTo>
                <a:lnTo>
                  <a:pt x="1101432" y="464820"/>
                </a:lnTo>
                <a:lnTo>
                  <a:pt x="1097597" y="466089"/>
                </a:lnTo>
                <a:close/>
              </a:path>
              <a:path w="1155700" h="469900">
                <a:moveTo>
                  <a:pt x="1109395" y="22860"/>
                </a:moveTo>
                <a:lnTo>
                  <a:pt x="1106208" y="20320"/>
                </a:lnTo>
                <a:lnTo>
                  <a:pt x="1106474" y="20320"/>
                </a:lnTo>
                <a:lnTo>
                  <a:pt x="1103185" y="19050"/>
                </a:lnTo>
                <a:lnTo>
                  <a:pt x="1103464" y="19050"/>
                </a:lnTo>
                <a:lnTo>
                  <a:pt x="1100086" y="17779"/>
                </a:lnTo>
                <a:lnTo>
                  <a:pt x="1100378" y="17779"/>
                </a:lnTo>
                <a:lnTo>
                  <a:pt x="1096924" y="16510"/>
                </a:lnTo>
                <a:lnTo>
                  <a:pt x="1097216" y="16510"/>
                </a:lnTo>
                <a:lnTo>
                  <a:pt x="1093673" y="15239"/>
                </a:lnTo>
                <a:lnTo>
                  <a:pt x="1093978" y="15239"/>
                </a:lnTo>
                <a:lnTo>
                  <a:pt x="1090358" y="13970"/>
                </a:lnTo>
                <a:lnTo>
                  <a:pt x="1087285" y="13970"/>
                </a:lnTo>
                <a:lnTo>
                  <a:pt x="1083538" y="12700"/>
                </a:lnTo>
                <a:lnTo>
                  <a:pt x="1117536" y="12700"/>
                </a:lnTo>
                <a:lnTo>
                  <a:pt x="1119212" y="13970"/>
                </a:lnTo>
                <a:lnTo>
                  <a:pt x="1122438" y="15239"/>
                </a:lnTo>
                <a:lnTo>
                  <a:pt x="1125562" y="17779"/>
                </a:lnTo>
                <a:lnTo>
                  <a:pt x="1128560" y="20320"/>
                </a:lnTo>
                <a:lnTo>
                  <a:pt x="1129512" y="21589"/>
                </a:lnTo>
                <a:lnTo>
                  <a:pt x="1109129" y="21589"/>
                </a:lnTo>
                <a:lnTo>
                  <a:pt x="1109395" y="22860"/>
                </a:lnTo>
                <a:close/>
              </a:path>
              <a:path w="1155700" h="469900">
                <a:moveTo>
                  <a:pt x="46100" y="22860"/>
                </a:moveTo>
                <a:lnTo>
                  <a:pt x="46367" y="21589"/>
                </a:lnTo>
                <a:lnTo>
                  <a:pt x="47694" y="21589"/>
                </a:lnTo>
                <a:lnTo>
                  <a:pt x="46100" y="22860"/>
                </a:lnTo>
                <a:close/>
              </a:path>
              <a:path w="1155700" h="469900">
                <a:moveTo>
                  <a:pt x="1124851" y="35560"/>
                </a:moveTo>
                <a:lnTo>
                  <a:pt x="1122337" y="33020"/>
                </a:lnTo>
                <a:lnTo>
                  <a:pt x="1122553" y="33020"/>
                </a:lnTo>
                <a:lnTo>
                  <a:pt x="1119898" y="30479"/>
                </a:lnTo>
                <a:lnTo>
                  <a:pt x="1120127" y="30479"/>
                </a:lnTo>
                <a:lnTo>
                  <a:pt x="1117358" y="27939"/>
                </a:lnTo>
                <a:lnTo>
                  <a:pt x="1117600" y="27939"/>
                </a:lnTo>
                <a:lnTo>
                  <a:pt x="1114717" y="25400"/>
                </a:lnTo>
                <a:lnTo>
                  <a:pt x="1114958" y="25400"/>
                </a:lnTo>
                <a:lnTo>
                  <a:pt x="1111973" y="24129"/>
                </a:lnTo>
                <a:lnTo>
                  <a:pt x="1112227" y="24129"/>
                </a:lnTo>
                <a:lnTo>
                  <a:pt x="1109129" y="21589"/>
                </a:lnTo>
                <a:lnTo>
                  <a:pt x="1129512" y="21589"/>
                </a:lnTo>
                <a:lnTo>
                  <a:pt x="1131417" y="24129"/>
                </a:lnTo>
                <a:lnTo>
                  <a:pt x="1134148" y="26670"/>
                </a:lnTo>
                <a:lnTo>
                  <a:pt x="1136751" y="29210"/>
                </a:lnTo>
                <a:lnTo>
                  <a:pt x="1139189" y="33020"/>
                </a:lnTo>
                <a:lnTo>
                  <a:pt x="1140345" y="34289"/>
                </a:lnTo>
                <a:lnTo>
                  <a:pt x="1124648" y="34289"/>
                </a:lnTo>
                <a:lnTo>
                  <a:pt x="1124851" y="35560"/>
                </a:lnTo>
                <a:close/>
              </a:path>
              <a:path w="1155700" h="469900">
                <a:moveTo>
                  <a:pt x="30645" y="35560"/>
                </a:moveTo>
                <a:lnTo>
                  <a:pt x="30848" y="34289"/>
                </a:lnTo>
                <a:lnTo>
                  <a:pt x="31902" y="34289"/>
                </a:lnTo>
                <a:lnTo>
                  <a:pt x="30645" y="35560"/>
                </a:lnTo>
                <a:close/>
              </a:path>
              <a:path w="1155700" h="469900">
                <a:moveTo>
                  <a:pt x="1127048" y="38100"/>
                </a:moveTo>
                <a:lnTo>
                  <a:pt x="1124648" y="34289"/>
                </a:lnTo>
                <a:lnTo>
                  <a:pt x="1140345" y="34289"/>
                </a:lnTo>
                <a:lnTo>
                  <a:pt x="1141501" y="35560"/>
                </a:lnTo>
                <a:lnTo>
                  <a:pt x="1142216" y="36829"/>
                </a:lnTo>
                <a:lnTo>
                  <a:pt x="1126858" y="36829"/>
                </a:lnTo>
                <a:lnTo>
                  <a:pt x="1127048" y="38100"/>
                </a:lnTo>
                <a:close/>
              </a:path>
              <a:path w="1155700" h="469900">
                <a:moveTo>
                  <a:pt x="28448" y="38100"/>
                </a:moveTo>
                <a:lnTo>
                  <a:pt x="28638" y="36829"/>
                </a:lnTo>
                <a:lnTo>
                  <a:pt x="29248" y="36829"/>
                </a:lnTo>
                <a:lnTo>
                  <a:pt x="28448" y="38100"/>
                </a:lnTo>
                <a:close/>
              </a:path>
              <a:path w="1155700" h="469900">
                <a:moveTo>
                  <a:pt x="1129118" y="40639"/>
                </a:moveTo>
                <a:lnTo>
                  <a:pt x="1126858" y="36829"/>
                </a:lnTo>
                <a:lnTo>
                  <a:pt x="1142216" y="36829"/>
                </a:lnTo>
                <a:lnTo>
                  <a:pt x="1143647" y="39370"/>
                </a:lnTo>
                <a:lnTo>
                  <a:pt x="1128941" y="39370"/>
                </a:lnTo>
                <a:lnTo>
                  <a:pt x="1129118" y="40639"/>
                </a:lnTo>
                <a:close/>
              </a:path>
              <a:path w="1155700" h="469900">
                <a:moveTo>
                  <a:pt x="26377" y="40639"/>
                </a:moveTo>
                <a:lnTo>
                  <a:pt x="26555" y="39370"/>
                </a:lnTo>
                <a:lnTo>
                  <a:pt x="27131" y="39370"/>
                </a:lnTo>
                <a:lnTo>
                  <a:pt x="26377" y="40639"/>
                </a:lnTo>
                <a:close/>
              </a:path>
              <a:path w="1155700" h="469900">
                <a:moveTo>
                  <a:pt x="1138720" y="58420"/>
                </a:moveTo>
                <a:lnTo>
                  <a:pt x="1137348" y="54610"/>
                </a:lnTo>
                <a:lnTo>
                  <a:pt x="1135951" y="52070"/>
                </a:lnTo>
                <a:lnTo>
                  <a:pt x="1134402" y="48260"/>
                </a:lnTo>
                <a:lnTo>
                  <a:pt x="1134541" y="48260"/>
                </a:lnTo>
                <a:lnTo>
                  <a:pt x="1132713" y="45720"/>
                </a:lnTo>
                <a:lnTo>
                  <a:pt x="1132865" y="45720"/>
                </a:lnTo>
                <a:lnTo>
                  <a:pt x="1130884" y="43179"/>
                </a:lnTo>
                <a:lnTo>
                  <a:pt x="1131062" y="43179"/>
                </a:lnTo>
                <a:lnTo>
                  <a:pt x="1128941" y="39370"/>
                </a:lnTo>
                <a:lnTo>
                  <a:pt x="1143647" y="39370"/>
                </a:lnTo>
                <a:lnTo>
                  <a:pt x="1145628" y="43179"/>
                </a:lnTo>
                <a:lnTo>
                  <a:pt x="1147457" y="45720"/>
                </a:lnTo>
                <a:lnTo>
                  <a:pt x="1149108" y="49529"/>
                </a:lnTo>
                <a:lnTo>
                  <a:pt x="1150594" y="53339"/>
                </a:lnTo>
                <a:lnTo>
                  <a:pt x="1151889" y="57150"/>
                </a:lnTo>
                <a:lnTo>
                  <a:pt x="1138605" y="57150"/>
                </a:lnTo>
                <a:lnTo>
                  <a:pt x="1138720" y="58420"/>
                </a:lnTo>
                <a:close/>
              </a:path>
              <a:path w="1155700" h="469900">
                <a:moveTo>
                  <a:pt x="16776" y="58420"/>
                </a:moveTo>
                <a:lnTo>
                  <a:pt x="16891" y="57150"/>
                </a:lnTo>
                <a:lnTo>
                  <a:pt x="17233" y="57150"/>
                </a:lnTo>
                <a:lnTo>
                  <a:pt x="16776" y="58420"/>
                </a:lnTo>
                <a:close/>
              </a:path>
              <a:path w="1155700" h="469900">
                <a:moveTo>
                  <a:pt x="1141514" y="68579"/>
                </a:moveTo>
                <a:lnTo>
                  <a:pt x="1140663" y="64770"/>
                </a:lnTo>
                <a:lnTo>
                  <a:pt x="1139710" y="60960"/>
                </a:lnTo>
                <a:lnTo>
                  <a:pt x="1138605" y="57150"/>
                </a:lnTo>
                <a:lnTo>
                  <a:pt x="1151889" y="57150"/>
                </a:lnTo>
                <a:lnTo>
                  <a:pt x="1152994" y="60960"/>
                </a:lnTo>
                <a:lnTo>
                  <a:pt x="1153922" y="64770"/>
                </a:lnTo>
                <a:lnTo>
                  <a:pt x="1154281" y="67310"/>
                </a:lnTo>
                <a:lnTo>
                  <a:pt x="1141450" y="67310"/>
                </a:lnTo>
                <a:lnTo>
                  <a:pt x="1141514" y="68579"/>
                </a:lnTo>
                <a:close/>
              </a:path>
              <a:path w="1155700" h="469900">
                <a:moveTo>
                  <a:pt x="13982" y="68579"/>
                </a:moveTo>
                <a:lnTo>
                  <a:pt x="14046" y="67310"/>
                </a:lnTo>
                <a:lnTo>
                  <a:pt x="14266" y="67310"/>
                </a:lnTo>
                <a:lnTo>
                  <a:pt x="13982" y="68579"/>
                </a:lnTo>
                <a:close/>
              </a:path>
              <a:path w="1155700" h="469900">
                <a:moveTo>
                  <a:pt x="1155598" y="387350"/>
                </a:moveTo>
                <a:lnTo>
                  <a:pt x="1142898" y="387350"/>
                </a:lnTo>
                <a:lnTo>
                  <a:pt x="1142796" y="78739"/>
                </a:lnTo>
                <a:lnTo>
                  <a:pt x="1142720" y="77470"/>
                </a:lnTo>
                <a:lnTo>
                  <a:pt x="1142517" y="74929"/>
                </a:lnTo>
                <a:lnTo>
                  <a:pt x="1142072" y="71120"/>
                </a:lnTo>
                <a:lnTo>
                  <a:pt x="1141450" y="67310"/>
                </a:lnTo>
                <a:lnTo>
                  <a:pt x="1154281" y="67310"/>
                </a:lnTo>
                <a:lnTo>
                  <a:pt x="1155179" y="73660"/>
                </a:lnTo>
                <a:lnTo>
                  <a:pt x="1155496" y="77470"/>
                </a:lnTo>
                <a:lnTo>
                  <a:pt x="1155598" y="387350"/>
                </a:lnTo>
                <a:close/>
              </a:path>
              <a:path w="1155700" h="469900">
                <a:moveTo>
                  <a:pt x="12632" y="387350"/>
                </a:moveTo>
                <a:lnTo>
                  <a:pt x="12598" y="386079"/>
                </a:lnTo>
                <a:lnTo>
                  <a:pt x="12632" y="387350"/>
                </a:lnTo>
                <a:close/>
              </a:path>
              <a:path w="1155700" h="469900">
                <a:moveTo>
                  <a:pt x="1154281" y="401320"/>
                </a:moveTo>
                <a:lnTo>
                  <a:pt x="1141450" y="401320"/>
                </a:lnTo>
                <a:lnTo>
                  <a:pt x="1142123" y="397510"/>
                </a:lnTo>
                <a:lnTo>
                  <a:pt x="1142555" y="393700"/>
                </a:lnTo>
                <a:lnTo>
                  <a:pt x="1142822" y="389889"/>
                </a:lnTo>
                <a:lnTo>
                  <a:pt x="1142898" y="386079"/>
                </a:lnTo>
                <a:lnTo>
                  <a:pt x="1142898" y="387350"/>
                </a:lnTo>
                <a:lnTo>
                  <a:pt x="1155598" y="387350"/>
                </a:lnTo>
                <a:lnTo>
                  <a:pt x="1155496" y="391160"/>
                </a:lnTo>
                <a:lnTo>
                  <a:pt x="1155179" y="394970"/>
                </a:lnTo>
                <a:lnTo>
                  <a:pt x="1154281" y="401320"/>
                </a:lnTo>
                <a:close/>
              </a:path>
              <a:path w="1155700" h="469900">
                <a:moveTo>
                  <a:pt x="14266" y="401320"/>
                </a:moveTo>
                <a:lnTo>
                  <a:pt x="14046" y="401320"/>
                </a:lnTo>
                <a:lnTo>
                  <a:pt x="13982" y="400050"/>
                </a:lnTo>
                <a:lnTo>
                  <a:pt x="14266" y="401320"/>
                </a:lnTo>
                <a:close/>
              </a:path>
              <a:path w="1155700" h="469900">
                <a:moveTo>
                  <a:pt x="1151889" y="411479"/>
                </a:moveTo>
                <a:lnTo>
                  <a:pt x="1138605" y="411479"/>
                </a:lnTo>
                <a:lnTo>
                  <a:pt x="1139812" y="407670"/>
                </a:lnTo>
                <a:lnTo>
                  <a:pt x="1140739" y="403860"/>
                </a:lnTo>
                <a:lnTo>
                  <a:pt x="1141514" y="400050"/>
                </a:lnTo>
                <a:lnTo>
                  <a:pt x="1141450" y="401320"/>
                </a:lnTo>
                <a:lnTo>
                  <a:pt x="1154281" y="401320"/>
                </a:lnTo>
                <a:lnTo>
                  <a:pt x="1153922" y="403860"/>
                </a:lnTo>
                <a:lnTo>
                  <a:pt x="1152994" y="407670"/>
                </a:lnTo>
                <a:lnTo>
                  <a:pt x="1151889" y="411479"/>
                </a:lnTo>
                <a:close/>
              </a:path>
              <a:path w="1155700" h="469900">
                <a:moveTo>
                  <a:pt x="17233" y="411479"/>
                </a:moveTo>
                <a:lnTo>
                  <a:pt x="16891" y="411479"/>
                </a:lnTo>
                <a:lnTo>
                  <a:pt x="16776" y="410210"/>
                </a:lnTo>
                <a:lnTo>
                  <a:pt x="17233" y="411479"/>
                </a:lnTo>
                <a:close/>
              </a:path>
              <a:path w="1155700" h="469900">
                <a:moveTo>
                  <a:pt x="1143647" y="429260"/>
                </a:moveTo>
                <a:lnTo>
                  <a:pt x="1128941" y="429260"/>
                </a:lnTo>
                <a:lnTo>
                  <a:pt x="1131062" y="425450"/>
                </a:lnTo>
                <a:lnTo>
                  <a:pt x="1130884" y="425450"/>
                </a:lnTo>
                <a:lnTo>
                  <a:pt x="1132865" y="422910"/>
                </a:lnTo>
                <a:lnTo>
                  <a:pt x="1132713" y="422910"/>
                </a:lnTo>
                <a:lnTo>
                  <a:pt x="1134541" y="420370"/>
                </a:lnTo>
                <a:lnTo>
                  <a:pt x="1134402" y="420370"/>
                </a:lnTo>
                <a:lnTo>
                  <a:pt x="1136078" y="416560"/>
                </a:lnTo>
                <a:lnTo>
                  <a:pt x="1137475" y="414020"/>
                </a:lnTo>
                <a:lnTo>
                  <a:pt x="1138720" y="410210"/>
                </a:lnTo>
                <a:lnTo>
                  <a:pt x="1138605" y="411479"/>
                </a:lnTo>
                <a:lnTo>
                  <a:pt x="1151889" y="411479"/>
                </a:lnTo>
                <a:lnTo>
                  <a:pt x="1150594" y="415289"/>
                </a:lnTo>
                <a:lnTo>
                  <a:pt x="1149108" y="419100"/>
                </a:lnTo>
                <a:lnTo>
                  <a:pt x="1147457" y="422910"/>
                </a:lnTo>
                <a:lnTo>
                  <a:pt x="1145628" y="425450"/>
                </a:lnTo>
                <a:lnTo>
                  <a:pt x="1143647" y="429260"/>
                </a:lnTo>
                <a:close/>
              </a:path>
              <a:path w="1155700" h="469900">
                <a:moveTo>
                  <a:pt x="27131" y="429260"/>
                </a:moveTo>
                <a:lnTo>
                  <a:pt x="26555" y="429260"/>
                </a:lnTo>
                <a:lnTo>
                  <a:pt x="26377" y="427989"/>
                </a:lnTo>
                <a:lnTo>
                  <a:pt x="27131" y="429260"/>
                </a:lnTo>
                <a:close/>
              </a:path>
              <a:path w="1155700" h="469900">
                <a:moveTo>
                  <a:pt x="1142216" y="431800"/>
                </a:moveTo>
                <a:lnTo>
                  <a:pt x="1126858" y="431800"/>
                </a:lnTo>
                <a:lnTo>
                  <a:pt x="1129118" y="427989"/>
                </a:lnTo>
                <a:lnTo>
                  <a:pt x="1128941" y="429260"/>
                </a:lnTo>
                <a:lnTo>
                  <a:pt x="1143647" y="429260"/>
                </a:lnTo>
                <a:lnTo>
                  <a:pt x="1142216" y="431800"/>
                </a:lnTo>
                <a:close/>
              </a:path>
              <a:path w="1155700" h="469900">
                <a:moveTo>
                  <a:pt x="29248" y="431800"/>
                </a:moveTo>
                <a:lnTo>
                  <a:pt x="28638" y="431800"/>
                </a:lnTo>
                <a:lnTo>
                  <a:pt x="28448" y="430529"/>
                </a:lnTo>
                <a:lnTo>
                  <a:pt x="29248" y="431800"/>
                </a:lnTo>
                <a:close/>
              </a:path>
              <a:path w="1155700" h="469900">
                <a:moveTo>
                  <a:pt x="1140345" y="434339"/>
                </a:moveTo>
                <a:lnTo>
                  <a:pt x="1124648" y="434339"/>
                </a:lnTo>
                <a:lnTo>
                  <a:pt x="1127048" y="430529"/>
                </a:lnTo>
                <a:lnTo>
                  <a:pt x="1126858" y="431800"/>
                </a:lnTo>
                <a:lnTo>
                  <a:pt x="1142216" y="431800"/>
                </a:lnTo>
                <a:lnTo>
                  <a:pt x="1141501" y="433070"/>
                </a:lnTo>
                <a:lnTo>
                  <a:pt x="1140345" y="434339"/>
                </a:lnTo>
                <a:close/>
              </a:path>
              <a:path w="1155700" h="469900">
                <a:moveTo>
                  <a:pt x="31902" y="434339"/>
                </a:moveTo>
                <a:lnTo>
                  <a:pt x="30848" y="434339"/>
                </a:lnTo>
                <a:lnTo>
                  <a:pt x="30645" y="433070"/>
                </a:lnTo>
                <a:lnTo>
                  <a:pt x="31902" y="434339"/>
                </a:lnTo>
                <a:close/>
              </a:path>
              <a:path w="1155700" h="469900">
                <a:moveTo>
                  <a:pt x="1129512" y="447039"/>
                </a:moveTo>
                <a:lnTo>
                  <a:pt x="1109129" y="447039"/>
                </a:lnTo>
                <a:lnTo>
                  <a:pt x="1112227" y="444500"/>
                </a:lnTo>
                <a:lnTo>
                  <a:pt x="1111973" y="444500"/>
                </a:lnTo>
                <a:lnTo>
                  <a:pt x="1114958" y="443229"/>
                </a:lnTo>
                <a:lnTo>
                  <a:pt x="1114717" y="443229"/>
                </a:lnTo>
                <a:lnTo>
                  <a:pt x="1117600" y="440689"/>
                </a:lnTo>
                <a:lnTo>
                  <a:pt x="1117358" y="440689"/>
                </a:lnTo>
                <a:lnTo>
                  <a:pt x="1120127" y="438150"/>
                </a:lnTo>
                <a:lnTo>
                  <a:pt x="1119898" y="438150"/>
                </a:lnTo>
                <a:lnTo>
                  <a:pt x="1122553" y="435610"/>
                </a:lnTo>
                <a:lnTo>
                  <a:pt x="1122337" y="435610"/>
                </a:lnTo>
                <a:lnTo>
                  <a:pt x="1124851" y="433070"/>
                </a:lnTo>
                <a:lnTo>
                  <a:pt x="1124648" y="434339"/>
                </a:lnTo>
                <a:lnTo>
                  <a:pt x="1140345" y="434339"/>
                </a:lnTo>
                <a:lnTo>
                  <a:pt x="1139189" y="435610"/>
                </a:lnTo>
                <a:lnTo>
                  <a:pt x="1136751" y="439420"/>
                </a:lnTo>
                <a:lnTo>
                  <a:pt x="1134148" y="441960"/>
                </a:lnTo>
                <a:lnTo>
                  <a:pt x="1131417" y="444500"/>
                </a:lnTo>
                <a:lnTo>
                  <a:pt x="1129512" y="447039"/>
                </a:lnTo>
                <a:close/>
              </a:path>
              <a:path w="1155700" h="469900">
                <a:moveTo>
                  <a:pt x="47694" y="447039"/>
                </a:moveTo>
                <a:lnTo>
                  <a:pt x="46367" y="447039"/>
                </a:lnTo>
                <a:lnTo>
                  <a:pt x="46100" y="445770"/>
                </a:lnTo>
                <a:lnTo>
                  <a:pt x="47694" y="447039"/>
                </a:lnTo>
                <a:close/>
              </a:path>
              <a:path w="1155700" h="469900">
                <a:moveTo>
                  <a:pt x="1115860" y="457200"/>
                </a:moveTo>
                <a:lnTo>
                  <a:pt x="1072883" y="457200"/>
                </a:lnTo>
                <a:lnTo>
                  <a:pt x="1076807" y="455929"/>
                </a:lnTo>
                <a:lnTo>
                  <a:pt x="1083538" y="455929"/>
                </a:lnTo>
                <a:lnTo>
                  <a:pt x="1087285" y="454660"/>
                </a:lnTo>
                <a:lnTo>
                  <a:pt x="1090358" y="454660"/>
                </a:lnTo>
                <a:lnTo>
                  <a:pt x="1093978" y="453389"/>
                </a:lnTo>
                <a:lnTo>
                  <a:pt x="1093673" y="453389"/>
                </a:lnTo>
                <a:lnTo>
                  <a:pt x="1097216" y="452120"/>
                </a:lnTo>
                <a:lnTo>
                  <a:pt x="1096924" y="452120"/>
                </a:lnTo>
                <a:lnTo>
                  <a:pt x="1100378" y="450850"/>
                </a:lnTo>
                <a:lnTo>
                  <a:pt x="1100086" y="450850"/>
                </a:lnTo>
                <a:lnTo>
                  <a:pt x="1103464" y="449579"/>
                </a:lnTo>
                <a:lnTo>
                  <a:pt x="1103185" y="449579"/>
                </a:lnTo>
                <a:lnTo>
                  <a:pt x="1106474" y="448310"/>
                </a:lnTo>
                <a:lnTo>
                  <a:pt x="1106208" y="448310"/>
                </a:lnTo>
                <a:lnTo>
                  <a:pt x="1109395" y="445770"/>
                </a:lnTo>
                <a:lnTo>
                  <a:pt x="1109129" y="447039"/>
                </a:lnTo>
                <a:lnTo>
                  <a:pt x="1129512" y="447039"/>
                </a:lnTo>
                <a:lnTo>
                  <a:pt x="1128560" y="448310"/>
                </a:lnTo>
                <a:lnTo>
                  <a:pt x="1125562" y="450850"/>
                </a:lnTo>
                <a:lnTo>
                  <a:pt x="1122438" y="453389"/>
                </a:lnTo>
                <a:lnTo>
                  <a:pt x="1119212" y="454660"/>
                </a:lnTo>
                <a:lnTo>
                  <a:pt x="1115860" y="457200"/>
                </a:lnTo>
                <a:close/>
              </a:path>
              <a:path w="1155700" h="469900">
                <a:moveTo>
                  <a:pt x="1085608" y="468629"/>
                </a:moveTo>
                <a:lnTo>
                  <a:pt x="69888" y="468629"/>
                </a:lnTo>
                <a:lnTo>
                  <a:pt x="61823" y="466089"/>
                </a:lnTo>
                <a:lnTo>
                  <a:pt x="1093673" y="466089"/>
                </a:lnTo>
                <a:lnTo>
                  <a:pt x="1085608" y="468629"/>
                </a:lnTo>
                <a:close/>
              </a:path>
              <a:path w="1155700" h="469900">
                <a:moveTo>
                  <a:pt x="1073124" y="469900"/>
                </a:moveTo>
                <a:lnTo>
                  <a:pt x="82372" y="469900"/>
                </a:lnTo>
                <a:lnTo>
                  <a:pt x="78206" y="468629"/>
                </a:lnTo>
                <a:lnTo>
                  <a:pt x="1077290" y="468629"/>
                </a:lnTo>
                <a:lnTo>
                  <a:pt x="1073124" y="469900"/>
                </a:lnTo>
                <a:close/>
              </a:path>
            </a:pathLst>
          </a:custGeom>
          <a:solidFill>
            <a:srgbClr val="2C489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90958" y="5734139"/>
            <a:ext cx="73914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dirty="0">
                <a:solidFill>
                  <a:prstClr val="black"/>
                </a:solidFill>
                <a:latin typeface="Arial Unicode MS"/>
                <a:cs typeface="Arial Unicode MS"/>
              </a:rPr>
              <a:t>产品运输</a:t>
            </a:r>
            <a:endParaRPr sz="1400">
              <a:solidFill>
                <a:prstClr val="black"/>
              </a:solidFill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37715" y="5634037"/>
            <a:ext cx="1152525" cy="466090"/>
          </a:xfrm>
          <a:custGeom>
            <a:avLst/>
            <a:gdLst/>
            <a:ahLst/>
            <a:cxnLst/>
            <a:rect l="l" t="t" r="r" b="b"/>
            <a:pathLst>
              <a:path w="1152525" h="466089">
                <a:moveTo>
                  <a:pt x="1091806" y="2539"/>
                </a:moveTo>
                <a:lnTo>
                  <a:pt x="60515" y="2539"/>
                </a:lnTo>
                <a:lnTo>
                  <a:pt x="64668" y="1270"/>
                </a:lnTo>
                <a:lnTo>
                  <a:pt x="68656" y="0"/>
                </a:lnTo>
                <a:lnTo>
                  <a:pt x="1083906" y="0"/>
                </a:lnTo>
                <a:lnTo>
                  <a:pt x="1091806" y="2539"/>
                </a:lnTo>
                <a:close/>
              </a:path>
              <a:path w="1152525" h="466089">
                <a:moveTo>
                  <a:pt x="1087653" y="464820"/>
                </a:moveTo>
                <a:lnTo>
                  <a:pt x="64439" y="464820"/>
                </a:lnTo>
                <a:lnTo>
                  <a:pt x="60515" y="463550"/>
                </a:lnTo>
                <a:lnTo>
                  <a:pt x="56896" y="462279"/>
                </a:lnTo>
                <a:lnTo>
                  <a:pt x="52908" y="461010"/>
                </a:lnTo>
                <a:lnTo>
                  <a:pt x="45656" y="458470"/>
                </a:lnTo>
                <a:lnTo>
                  <a:pt x="42163" y="455929"/>
                </a:lnTo>
                <a:lnTo>
                  <a:pt x="38773" y="454660"/>
                </a:lnTo>
                <a:lnTo>
                  <a:pt x="15913" y="433070"/>
                </a:lnTo>
                <a:lnTo>
                  <a:pt x="13665" y="430529"/>
                </a:lnTo>
                <a:lnTo>
                  <a:pt x="11683" y="426720"/>
                </a:lnTo>
                <a:lnTo>
                  <a:pt x="9613" y="424179"/>
                </a:lnTo>
                <a:lnTo>
                  <a:pt x="7835" y="420370"/>
                </a:lnTo>
                <a:lnTo>
                  <a:pt x="0" y="76200"/>
                </a:lnTo>
                <a:lnTo>
                  <a:pt x="330" y="72389"/>
                </a:lnTo>
                <a:lnTo>
                  <a:pt x="7937" y="45720"/>
                </a:lnTo>
                <a:lnTo>
                  <a:pt x="9728" y="41910"/>
                </a:lnTo>
                <a:lnTo>
                  <a:pt x="11683" y="38100"/>
                </a:lnTo>
                <a:lnTo>
                  <a:pt x="13792" y="35560"/>
                </a:lnTo>
                <a:lnTo>
                  <a:pt x="16052" y="31750"/>
                </a:lnTo>
                <a:lnTo>
                  <a:pt x="18465" y="29210"/>
                </a:lnTo>
                <a:lnTo>
                  <a:pt x="21005" y="25400"/>
                </a:lnTo>
                <a:lnTo>
                  <a:pt x="23698" y="22860"/>
                </a:lnTo>
                <a:lnTo>
                  <a:pt x="38773" y="11429"/>
                </a:lnTo>
                <a:lnTo>
                  <a:pt x="42367" y="8889"/>
                </a:lnTo>
                <a:lnTo>
                  <a:pt x="45859" y="7620"/>
                </a:lnTo>
                <a:lnTo>
                  <a:pt x="49453" y="5079"/>
                </a:lnTo>
                <a:lnTo>
                  <a:pt x="52908" y="3810"/>
                </a:lnTo>
                <a:lnTo>
                  <a:pt x="56896" y="2539"/>
                </a:lnTo>
                <a:lnTo>
                  <a:pt x="1095425" y="2539"/>
                </a:lnTo>
                <a:lnTo>
                  <a:pt x="1099413" y="3810"/>
                </a:lnTo>
                <a:lnTo>
                  <a:pt x="1103083" y="6350"/>
                </a:lnTo>
                <a:lnTo>
                  <a:pt x="1110157" y="8889"/>
                </a:lnTo>
                <a:lnTo>
                  <a:pt x="73672" y="8889"/>
                </a:lnTo>
                <a:lnTo>
                  <a:pt x="69862" y="10160"/>
                </a:lnTo>
                <a:lnTo>
                  <a:pt x="66573" y="10160"/>
                </a:lnTo>
                <a:lnTo>
                  <a:pt x="62890" y="11429"/>
                </a:lnTo>
                <a:lnTo>
                  <a:pt x="63118" y="11429"/>
                </a:lnTo>
                <a:lnTo>
                  <a:pt x="59499" y="12700"/>
                </a:lnTo>
                <a:lnTo>
                  <a:pt x="56413" y="12700"/>
                </a:lnTo>
                <a:lnTo>
                  <a:pt x="52946" y="13970"/>
                </a:lnTo>
                <a:lnTo>
                  <a:pt x="53162" y="13970"/>
                </a:lnTo>
                <a:lnTo>
                  <a:pt x="49783" y="16510"/>
                </a:lnTo>
                <a:lnTo>
                  <a:pt x="49999" y="16510"/>
                </a:lnTo>
                <a:lnTo>
                  <a:pt x="46710" y="17779"/>
                </a:lnTo>
                <a:lnTo>
                  <a:pt x="46913" y="17779"/>
                </a:lnTo>
                <a:lnTo>
                  <a:pt x="43726" y="19050"/>
                </a:lnTo>
                <a:lnTo>
                  <a:pt x="43916" y="19050"/>
                </a:lnTo>
                <a:lnTo>
                  <a:pt x="40830" y="21589"/>
                </a:lnTo>
                <a:lnTo>
                  <a:pt x="41021" y="21589"/>
                </a:lnTo>
                <a:lnTo>
                  <a:pt x="38036" y="22860"/>
                </a:lnTo>
                <a:lnTo>
                  <a:pt x="38214" y="22860"/>
                </a:lnTo>
                <a:lnTo>
                  <a:pt x="35331" y="25400"/>
                </a:lnTo>
                <a:lnTo>
                  <a:pt x="35509" y="25400"/>
                </a:lnTo>
                <a:lnTo>
                  <a:pt x="32740" y="27939"/>
                </a:lnTo>
                <a:lnTo>
                  <a:pt x="32918" y="27939"/>
                </a:lnTo>
                <a:lnTo>
                  <a:pt x="31591" y="29210"/>
                </a:lnTo>
                <a:lnTo>
                  <a:pt x="30429" y="29210"/>
                </a:lnTo>
                <a:lnTo>
                  <a:pt x="28744" y="31750"/>
                </a:lnTo>
                <a:lnTo>
                  <a:pt x="28054" y="31750"/>
                </a:lnTo>
                <a:lnTo>
                  <a:pt x="26462" y="34289"/>
                </a:lnTo>
                <a:lnTo>
                  <a:pt x="25806" y="34289"/>
                </a:lnTo>
                <a:lnTo>
                  <a:pt x="23545" y="38100"/>
                </a:lnTo>
                <a:lnTo>
                  <a:pt x="23685" y="38100"/>
                </a:lnTo>
                <a:lnTo>
                  <a:pt x="21551" y="40639"/>
                </a:lnTo>
                <a:lnTo>
                  <a:pt x="19697" y="43179"/>
                </a:lnTo>
                <a:lnTo>
                  <a:pt x="18597" y="45720"/>
                </a:lnTo>
                <a:lnTo>
                  <a:pt x="18097" y="45720"/>
                </a:lnTo>
                <a:lnTo>
                  <a:pt x="16408" y="49529"/>
                </a:lnTo>
                <a:lnTo>
                  <a:pt x="14985" y="52070"/>
                </a:lnTo>
                <a:lnTo>
                  <a:pt x="13715" y="55879"/>
                </a:lnTo>
                <a:lnTo>
                  <a:pt x="12996" y="58420"/>
                </a:lnTo>
                <a:lnTo>
                  <a:pt x="12661" y="58420"/>
                </a:lnTo>
                <a:lnTo>
                  <a:pt x="11645" y="62229"/>
                </a:lnTo>
                <a:lnTo>
                  <a:pt x="10845" y="66039"/>
                </a:lnTo>
                <a:lnTo>
                  <a:pt x="10223" y="69850"/>
                </a:lnTo>
                <a:lnTo>
                  <a:pt x="9939" y="72389"/>
                </a:lnTo>
                <a:lnTo>
                  <a:pt x="9804" y="72389"/>
                </a:lnTo>
                <a:lnTo>
                  <a:pt x="9512" y="76200"/>
                </a:lnTo>
                <a:lnTo>
                  <a:pt x="9512" y="388620"/>
                </a:lnTo>
                <a:lnTo>
                  <a:pt x="9804" y="392429"/>
                </a:lnTo>
                <a:lnTo>
                  <a:pt x="10261" y="396239"/>
                </a:lnTo>
                <a:lnTo>
                  <a:pt x="10896" y="400050"/>
                </a:lnTo>
                <a:lnTo>
                  <a:pt x="11696" y="402589"/>
                </a:lnTo>
                <a:lnTo>
                  <a:pt x="12661" y="406400"/>
                </a:lnTo>
                <a:lnTo>
                  <a:pt x="13792" y="410210"/>
                </a:lnTo>
                <a:lnTo>
                  <a:pt x="15074" y="412750"/>
                </a:lnTo>
                <a:lnTo>
                  <a:pt x="16509" y="416560"/>
                </a:lnTo>
                <a:lnTo>
                  <a:pt x="18097" y="419100"/>
                </a:lnTo>
                <a:lnTo>
                  <a:pt x="19824" y="421639"/>
                </a:lnTo>
                <a:lnTo>
                  <a:pt x="21678" y="425450"/>
                </a:lnTo>
                <a:lnTo>
                  <a:pt x="23685" y="427989"/>
                </a:lnTo>
                <a:lnTo>
                  <a:pt x="23545" y="427989"/>
                </a:lnTo>
                <a:lnTo>
                  <a:pt x="25806" y="430529"/>
                </a:lnTo>
                <a:lnTo>
                  <a:pt x="25666" y="430529"/>
                </a:lnTo>
                <a:lnTo>
                  <a:pt x="28054" y="433070"/>
                </a:lnTo>
                <a:lnTo>
                  <a:pt x="27901" y="433070"/>
                </a:lnTo>
                <a:lnTo>
                  <a:pt x="30429" y="435610"/>
                </a:lnTo>
                <a:lnTo>
                  <a:pt x="30264" y="435610"/>
                </a:lnTo>
                <a:lnTo>
                  <a:pt x="32918" y="438150"/>
                </a:lnTo>
                <a:lnTo>
                  <a:pt x="32740" y="438150"/>
                </a:lnTo>
                <a:lnTo>
                  <a:pt x="35509" y="440689"/>
                </a:lnTo>
                <a:lnTo>
                  <a:pt x="35331" y="440689"/>
                </a:lnTo>
                <a:lnTo>
                  <a:pt x="38214" y="441960"/>
                </a:lnTo>
                <a:lnTo>
                  <a:pt x="38036" y="441960"/>
                </a:lnTo>
                <a:lnTo>
                  <a:pt x="41021" y="444500"/>
                </a:lnTo>
                <a:lnTo>
                  <a:pt x="40830" y="444500"/>
                </a:lnTo>
                <a:lnTo>
                  <a:pt x="43916" y="445770"/>
                </a:lnTo>
                <a:lnTo>
                  <a:pt x="43726" y="445770"/>
                </a:lnTo>
                <a:lnTo>
                  <a:pt x="46913" y="448310"/>
                </a:lnTo>
                <a:lnTo>
                  <a:pt x="46710" y="448310"/>
                </a:lnTo>
                <a:lnTo>
                  <a:pt x="49999" y="449579"/>
                </a:lnTo>
                <a:lnTo>
                  <a:pt x="49783" y="449579"/>
                </a:lnTo>
                <a:lnTo>
                  <a:pt x="53162" y="450850"/>
                </a:lnTo>
                <a:lnTo>
                  <a:pt x="52946" y="450850"/>
                </a:lnTo>
                <a:lnTo>
                  <a:pt x="56413" y="452120"/>
                </a:lnTo>
                <a:lnTo>
                  <a:pt x="56184" y="452120"/>
                </a:lnTo>
                <a:lnTo>
                  <a:pt x="59728" y="453389"/>
                </a:lnTo>
                <a:lnTo>
                  <a:pt x="59499" y="453389"/>
                </a:lnTo>
                <a:lnTo>
                  <a:pt x="63118" y="454660"/>
                </a:lnTo>
                <a:lnTo>
                  <a:pt x="66344" y="454660"/>
                </a:lnTo>
                <a:lnTo>
                  <a:pt x="70091" y="455929"/>
                </a:lnTo>
                <a:lnTo>
                  <a:pt x="77063" y="455929"/>
                </a:lnTo>
                <a:lnTo>
                  <a:pt x="80987" y="457200"/>
                </a:lnTo>
                <a:lnTo>
                  <a:pt x="1108208" y="457200"/>
                </a:lnTo>
                <a:lnTo>
                  <a:pt x="1106462" y="458470"/>
                </a:lnTo>
                <a:lnTo>
                  <a:pt x="1102867" y="459739"/>
                </a:lnTo>
                <a:lnTo>
                  <a:pt x="1099413" y="461010"/>
                </a:lnTo>
                <a:lnTo>
                  <a:pt x="1095425" y="462279"/>
                </a:lnTo>
                <a:lnTo>
                  <a:pt x="1091806" y="463550"/>
                </a:lnTo>
                <a:lnTo>
                  <a:pt x="1087653" y="464820"/>
                </a:lnTo>
                <a:close/>
              </a:path>
              <a:path w="1152525" h="466089">
                <a:moveTo>
                  <a:pt x="1122057" y="30479"/>
                </a:moveTo>
                <a:lnTo>
                  <a:pt x="1119403" y="27939"/>
                </a:lnTo>
                <a:lnTo>
                  <a:pt x="1119581" y="27939"/>
                </a:lnTo>
                <a:lnTo>
                  <a:pt x="1116812" y="25400"/>
                </a:lnTo>
                <a:lnTo>
                  <a:pt x="1116990" y="25400"/>
                </a:lnTo>
                <a:lnTo>
                  <a:pt x="1114107" y="22860"/>
                </a:lnTo>
                <a:lnTo>
                  <a:pt x="1114285" y="22860"/>
                </a:lnTo>
                <a:lnTo>
                  <a:pt x="1111300" y="21589"/>
                </a:lnTo>
                <a:lnTo>
                  <a:pt x="1111491" y="21589"/>
                </a:lnTo>
                <a:lnTo>
                  <a:pt x="1108405" y="19050"/>
                </a:lnTo>
                <a:lnTo>
                  <a:pt x="1108595" y="19050"/>
                </a:lnTo>
                <a:lnTo>
                  <a:pt x="1105407" y="17779"/>
                </a:lnTo>
                <a:lnTo>
                  <a:pt x="1105611" y="17779"/>
                </a:lnTo>
                <a:lnTo>
                  <a:pt x="1102321" y="16510"/>
                </a:lnTo>
                <a:lnTo>
                  <a:pt x="1102537" y="16510"/>
                </a:lnTo>
                <a:lnTo>
                  <a:pt x="1099159" y="13970"/>
                </a:lnTo>
                <a:lnTo>
                  <a:pt x="1099375" y="13970"/>
                </a:lnTo>
                <a:lnTo>
                  <a:pt x="1095908" y="12700"/>
                </a:lnTo>
                <a:lnTo>
                  <a:pt x="1092822" y="12700"/>
                </a:lnTo>
                <a:lnTo>
                  <a:pt x="1089202" y="11429"/>
                </a:lnTo>
                <a:lnTo>
                  <a:pt x="1089431" y="11429"/>
                </a:lnTo>
                <a:lnTo>
                  <a:pt x="1085748" y="10160"/>
                </a:lnTo>
                <a:lnTo>
                  <a:pt x="1082459" y="10160"/>
                </a:lnTo>
                <a:lnTo>
                  <a:pt x="1078649" y="8889"/>
                </a:lnTo>
                <a:lnTo>
                  <a:pt x="1110157" y="8889"/>
                </a:lnTo>
                <a:lnTo>
                  <a:pt x="1113548" y="11429"/>
                </a:lnTo>
                <a:lnTo>
                  <a:pt x="1116825" y="12700"/>
                </a:lnTo>
                <a:lnTo>
                  <a:pt x="1134008" y="29210"/>
                </a:lnTo>
                <a:lnTo>
                  <a:pt x="1121892" y="29210"/>
                </a:lnTo>
                <a:lnTo>
                  <a:pt x="1122057" y="30479"/>
                </a:lnTo>
                <a:close/>
              </a:path>
              <a:path w="1152525" h="466089">
                <a:moveTo>
                  <a:pt x="30264" y="30479"/>
                </a:moveTo>
                <a:lnTo>
                  <a:pt x="30429" y="29210"/>
                </a:lnTo>
                <a:lnTo>
                  <a:pt x="31591" y="29210"/>
                </a:lnTo>
                <a:lnTo>
                  <a:pt x="30264" y="30479"/>
                </a:lnTo>
                <a:close/>
              </a:path>
              <a:path w="1152525" h="466089">
                <a:moveTo>
                  <a:pt x="1124419" y="33020"/>
                </a:moveTo>
                <a:lnTo>
                  <a:pt x="1121892" y="29210"/>
                </a:lnTo>
                <a:lnTo>
                  <a:pt x="1134008" y="29210"/>
                </a:lnTo>
                <a:lnTo>
                  <a:pt x="1136408" y="31750"/>
                </a:lnTo>
                <a:lnTo>
                  <a:pt x="1124267" y="31750"/>
                </a:lnTo>
                <a:lnTo>
                  <a:pt x="1124419" y="33020"/>
                </a:lnTo>
                <a:close/>
              </a:path>
              <a:path w="1152525" h="466089">
                <a:moveTo>
                  <a:pt x="27901" y="33020"/>
                </a:moveTo>
                <a:lnTo>
                  <a:pt x="28054" y="31750"/>
                </a:lnTo>
                <a:lnTo>
                  <a:pt x="28744" y="31750"/>
                </a:lnTo>
                <a:lnTo>
                  <a:pt x="27901" y="33020"/>
                </a:lnTo>
                <a:close/>
              </a:path>
              <a:path w="1152525" h="466089">
                <a:moveTo>
                  <a:pt x="1126655" y="35560"/>
                </a:moveTo>
                <a:lnTo>
                  <a:pt x="1124267" y="31750"/>
                </a:lnTo>
                <a:lnTo>
                  <a:pt x="1136408" y="31750"/>
                </a:lnTo>
                <a:lnTo>
                  <a:pt x="1137907" y="34289"/>
                </a:lnTo>
                <a:lnTo>
                  <a:pt x="1126515" y="34289"/>
                </a:lnTo>
                <a:lnTo>
                  <a:pt x="1126655" y="35560"/>
                </a:lnTo>
                <a:close/>
              </a:path>
              <a:path w="1152525" h="466089">
                <a:moveTo>
                  <a:pt x="25666" y="35560"/>
                </a:moveTo>
                <a:lnTo>
                  <a:pt x="25806" y="34289"/>
                </a:lnTo>
                <a:lnTo>
                  <a:pt x="26462" y="34289"/>
                </a:lnTo>
                <a:lnTo>
                  <a:pt x="25666" y="35560"/>
                </a:lnTo>
                <a:close/>
              </a:path>
              <a:path w="1152525" h="466089">
                <a:moveTo>
                  <a:pt x="1134338" y="46989"/>
                </a:moveTo>
                <a:lnTo>
                  <a:pt x="1132497" y="43179"/>
                </a:lnTo>
                <a:lnTo>
                  <a:pt x="1130642" y="40639"/>
                </a:lnTo>
                <a:lnTo>
                  <a:pt x="1128636" y="38100"/>
                </a:lnTo>
                <a:lnTo>
                  <a:pt x="1128776" y="38100"/>
                </a:lnTo>
                <a:lnTo>
                  <a:pt x="1126515" y="34289"/>
                </a:lnTo>
                <a:lnTo>
                  <a:pt x="1137907" y="34289"/>
                </a:lnTo>
                <a:lnTo>
                  <a:pt x="1138656" y="35560"/>
                </a:lnTo>
                <a:lnTo>
                  <a:pt x="1140637" y="38100"/>
                </a:lnTo>
                <a:lnTo>
                  <a:pt x="1142707" y="41910"/>
                </a:lnTo>
                <a:lnTo>
                  <a:pt x="1144485" y="45720"/>
                </a:lnTo>
                <a:lnTo>
                  <a:pt x="1134224" y="45720"/>
                </a:lnTo>
                <a:lnTo>
                  <a:pt x="1134338" y="46989"/>
                </a:lnTo>
                <a:close/>
              </a:path>
              <a:path w="1152525" h="466089">
                <a:moveTo>
                  <a:pt x="17983" y="46989"/>
                </a:moveTo>
                <a:lnTo>
                  <a:pt x="18097" y="45720"/>
                </a:lnTo>
                <a:lnTo>
                  <a:pt x="18597" y="45720"/>
                </a:lnTo>
                <a:lnTo>
                  <a:pt x="17983" y="46989"/>
                </a:lnTo>
                <a:close/>
              </a:path>
              <a:path w="1152525" h="466089">
                <a:moveTo>
                  <a:pt x="1139723" y="59689"/>
                </a:moveTo>
                <a:lnTo>
                  <a:pt x="1138529" y="55879"/>
                </a:lnTo>
                <a:lnTo>
                  <a:pt x="1137246" y="52070"/>
                </a:lnTo>
                <a:lnTo>
                  <a:pt x="1135811" y="49529"/>
                </a:lnTo>
                <a:lnTo>
                  <a:pt x="1134224" y="45720"/>
                </a:lnTo>
                <a:lnTo>
                  <a:pt x="1144485" y="45720"/>
                </a:lnTo>
                <a:lnTo>
                  <a:pt x="1146098" y="49529"/>
                </a:lnTo>
                <a:lnTo>
                  <a:pt x="1147546" y="52070"/>
                </a:lnTo>
                <a:lnTo>
                  <a:pt x="1148816" y="55879"/>
                </a:lnTo>
                <a:lnTo>
                  <a:pt x="1149544" y="58420"/>
                </a:lnTo>
                <a:lnTo>
                  <a:pt x="1139659" y="58420"/>
                </a:lnTo>
                <a:lnTo>
                  <a:pt x="1139723" y="59689"/>
                </a:lnTo>
                <a:close/>
              </a:path>
              <a:path w="1152525" h="466089">
                <a:moveTo>
                  <a:pt x="12598" y="59689"/>
                </a:moveTo>
                <a:lnTo>
                  <a:pt x="12661" y="58420"/>
                </a:lnTo>
                <a:lnTo>
                  <a:pt x="12996" y="58420"/>
                </a:lnTo>
                <a:lnTo>
                  <a:pt x="12598" y="59689"/>
                </a:lnTo>
                <a:close/>
              </a:path>
              <a:path w="1152525" h="466089">
                <a:moveTo>
                  <a:pt x="1142542" y="73660"/>
                </a:moveTo>
                <a:lnTo>
                  <a:pt x="1142060" y="69850"/>
                </a:lnTo>
                <a:lnTo>
                  <a:pt x="1141425" y="66039"/>
                </a:lnTo>
                <a:lnTo>
                  <a:pt x="1140625" y="62229"/>
                </a:lnTo>
                <a:lnTo>
                  <a:pt x="1139659" y="58420"/>
                </a:lnTo>
                <a:lnTo>
                  <a:pt x="1149544" y="58420"/>
                </a:lnTo>
                <a:lnTo>
                  <a:pt x="1149908" y="59689"/>
                </a:lnTo>
                <a:lnTo>
                  <a:pt x="1150797" y="64770"/>
                </a:lnTo>
                <a:lnTo>
                  <a:pt x="1151508" y="68579"/>
                </a:lnTo>
                <a:lnTo>
                  <a:pt x="1152016" y="72389"/>
                </a:lnTo>
                <a:lnTo>
                  <a:pt x="1142517" y="72389"/>
                </a:lnTo>
                <a:lnTo>
                  <a:pt x="1142542" y="73660"/>
                </a:lnTo>
                <a:close/>
              </a:path>
              <a:path w="1152525" h="466089">
                <a:moveTo>
                  <a:pt x="9778" y="73660"/>
                </a:moveTo>
                <a:lnTo>
                  <a:pt x="9804" y="72389"/>
                </a:lnTo>
                <a:lnTo>
                  <a:pt x="9939" y="72389"/>
                </a:lnTo>
                <a:lnTo>
                  <a:pt x="9778" y="73660"/>
                </a:lnTo>
                <a:close/>
              </a:path>
              <a:path w="1152525" h="466089">
                <a:moveTo>
                  <a:pt x="1108208" y="457200"/>
                </a:moveTo>
                <a:lnTo>
                  <a:pt x="1071333" y="457200"/>
                </a:lnTo>
                <a:lnTo>
                  <a:pt x="1075258" y="455929"/>
                </a:lnTo>
                <a:lnTo>
                  <a:pt x="1082230" y="455929"/>
                </a:lnTo>
                <a:lnTo>
                  <a:pt x="1085977" y="454660"/>
                </a:lnTo>
                <a:lnTo>
                  <a:pt x="1089202" y="454660"/>
                </a:lnTo>
                <a:lnTo>
                  <a:pt x="1092822" y="453389"/>
                </a:lnTo>
                <a:lnTo>
                  <a:pt x="1092593" y="453389"/>
                </a:lnTo>
                <a:lnTo>
                  <a:pt x="1096136" y="452120"/>
                </a:lnTo>
                <a:lnTo>
                  <a:pt x="1095908" y="452120"/>
                </a:lnTo>
                <a:lnTo>
                  <a:pt x="1099375" y="450850"/>
                </a:lnTo>
                <a:lnTo>
                  <a:pt x="1099159" y="450850"/>
                </a:lnTo>
                <a:lnTo>
                  <a:pt x="1102537" y="449579"/>
                </a:lnTo>
                <a:lnTo>
                  <a:pt x="1102321" y="449579"/>
                </a:lnTo>
                <a:lnTo>
                  <a:pt x="1105611" y="448310"/>
                </a:lnTo>
                <a:lnTo>
                  <a:pt x="1105407" y="448310"/>
                </a:lnTo>
                <a:lnTo>
                  <a:pt x="1108595" y="445770"/>
                </a:lnTo>
                <a:lnTo>
                  <a:pt x="1108405" y="445770"/>
                </a:lnTo>
                <a:lnTo>
                  <a:pt x="1111491" y="444500"/>
                </a:lnTo>
                <a:lnTo>
                  <a:pt x="1111300" y="444500"/>
                </a:lnTo>
                <a:lnTo>
                  <a:pt x="1114285" y="441960"/>
                </a:lnTo>
                <a:lnTo>
                  <a:pt x="1114107" y="441960"/>
                </a:lnTo>
                <a:lnTo>
                  <a:pt x="1116990" y="440689"/>
                </a:lnTo>
                <a:lnTo>
                  <a:pt x="1116812" y="440689"/>
                </a:lnTo>
                <a:lnTo>
                  <a:pt x="1119581" y="438150"/>
                </a:lnTo>
                <a:lnTo>
                  <a:pt x="1119403" y="438150"/>
                </a:lnTo>
                <a:lnTo>
                  <a:pt x="1122057" y="435610"/>
                </a:lnTo>
                <a:lnTo>
                  <a:pt x="1121892" y="435610"/>
                </a:lnTo>
                <a:lnTo>
                  <a:pt x="1124419" y="433070"/>
                </a:lnTo>
                <a:lnTo>
                  <a:pt x="1124267" y="433070"/>
                </a:lnTo>
                <a:lnTo>
                  <a:pt x="1126655" y="430529"/>
                </a:lnTo>
                <a:lnTo>
                  <a:pt x="1126515" y="430529"/>
                </a:lnTo>
                <a:lnTo>
                  <a:pt x="1128776" y="427989"/>
                </a:lnTo>
                <a:lnTo>
                  <a:pt x="1128636" y="427989"/>
                </a:lnTo>
                <a:lnTo>
                  <a:pt x="1130769" y="425450"/>
                </a:lnTo>
                <a:lnTo>
                  <a:pt x="1132624" y="421639"/>
                </a:lnTo>
                <a:lnTo>
                  <a:pt x="1134338" y="419100"/>
                </a:lnTo>
                <a:lnTo>
                  <a:pt x="1135913" y="416560"/>
                </a:lnTo>
                <a:lnTo>
                  <a:pt x="1137335" y="412750"/>
                </a:lnTo>
                <a:lnTo>
                  <a:pt x="1138605" y="410210"/>
                </a:lnTo>
                <a:lnTo>
                  <a:pt x="1139723" y="406400"/>
                </a:lnTo>
                <a:lnTo>
                  <a:pt x="1140675" y="402589"/>
                </a:lnTo>
                <a:lnTo>
                  <a:pt x="1141476" y="400050"/>
                </a:lnTo>
                <a:lnTo>
                  <a:pt x="1142098" y="396239"/>
                </a:lnTo>
                <a:lnTo>
                  <a:pt x="1142542" y="392429"/>
                </a:lnTo>
                <a:lnTo>
                  <a:pt x="1142809" y="388620"/>
                </a:lnTo>
                <a:lnTo>
                  <a:pt x="1142796" y="76200"/>
                </a:lnTo>
                <a:lnTo>
                  <a:pt x="1142517" y="72389"/>
                </a:lnTo>
                <a:lnTo>
                  <a:pt x="1152016" y="72389"/>
                </a:lnTo>
                <a:lnTo>
                  <a:pt x="1152321" y="76200"/>
                </a:lnTo>
                <a:lnTo>
                  <a:pt x="1152309" y="389889"/>
                </a:lnTo>
                <a:lnTo>
                  <a:pt x="1140637" y="426720"/>
                </a:lnTo>
                <a:lnTo>
                  <a:pt x="1138529" y="430529"/>
                </a:lnTo>
                <a:lnTo>
                  <a:pt x="1136268" y="433070"/>
                </a:lnTo>
                <a:lnTo>
                  <a:pt x="1133855" y="436879"/>
                </a:lnTo>
                <a:lnTo>
                  <a:pt x="1131315" y="439420"/>
                </a:lnTo>
                <a:lnTo>
                  <a:pt x="1128623" y="441960"/>
                </a:lnTo>
                <a:lnTo>
                  <a:pt x="1125816" y="445770"/>
                </a:lnTo>
                <a:lnTo>
                  <a:pt x="1122870" y="448310"/>
                </a:lnTo>
                <a:lnTo>
                  <a:pt x="1119809" y="449579"/>
                </a:lnTo>
                <a:lnTo>
                  <a:pt x="1116634" y="452120"/>
                </a:lnTo>
                <a:lnTo>
                  <a:pt x="1113548" y="454660"/>
                </a:lnTo>
                <a:lnTo>
                  <a:pt x="1109954" y="455929"/>
                </a:lnTo>
                <a:lnTo>
                  <a:pt x="1108208" y="457200"/>
                </a:lnTo>
                <a:close/>
              </a:path>
              <a:path w="1152525" h="466089">
                <a:moveTo>
                  <a:pt x="1079614" y="466089"/>
                </a:moveTo>
                <a:lnTo>
                  <a:pt x="72466" y="466089"/>
                </a:lnTo>
                <a:lnTo>
                  <a:pt x="68414" y="464820"/>
                </a:lnTo>
                <a:lnTo>
                  <a:pt x="1083665" y="464820"/>
                </a:lnTo>
                <a:lnTo>
                  <a:pt x="1079614" y="466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45029" y="5736045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产品储藏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132077" y="5176837"/>
            <a:ext cx="7858125" cy="313690"/>
          </a:xfrm>
          <a:custGeom>
            <a:avLst/>
            <a:gdLst/>
            <a:ahLst/>
            <a:cxnLst/>
            <a:rect l="l" t="t" r="r" b="b"/>
            <a:pathLst>
              <a:path w="7858125" h="313689">
                <a:moveTo>
                  <a:pt x="7823911" y="3810"/>
                </a:moveTo>
                <a:lnTo>
                  <a:pt x="34086" y="3810"/>
                </a:lnTo>
                <a:lnTo>
                  <a:pt x="38760" y="2539"/>
                </a:lnTo>
                <a:lnTo>
                  <a:pt x="39204" y="1270"/>
                </a:lnTo>
                <a:lnTo>
                  <a:pt x="44081" y="0"/>
                </a:lnTo>
                <a:lnTo>
                  <a:pt x="7813916" y="0"/>
                </a:lnTo>
                <a:lnTo>
                  <a:pt x="7818793" y="1270"/>
                </a:lnTo>
                <a:lnTo>
                  <a:pt x="7819237" y="2539"/>
                </a:lnTo>
                <a:lnTo>
                  <a:pt x="7823911" y="3810"/>
                </a:lnTo>
                <a:close/>
              </a:path>
              <a:path w="7858125" h="313689">
                <a:moveTo>
                  <a:pt x="7828775" y="6350"/>
                </a:moveTo>
                <a:lnTo>
                  <a:pt x="29222" y="6350"/>
                </a:lnTo>
                <a:lnTo>
                  <a:pt x="33655" y="3810"/>
                </a:lnTo>
                <a:lnTo>
                  <a:pt x="7824343" y="3810"/>
                </a:lnTo>
                <a:lnTo>
                  <a:pt x="7828775" y="6350"/>
                </a:lnTo>
                <a:close/>
              </a:path>
              <a:path w="7858125" h="313689">
                <a:moveTo>
                  <a:pt x="7833372" y="8889"/>
                </a:moveTo>
                <a:lnTo>
                  <a:pt x="24625" y="8889"/>
                </a:lnTo>
                <a:lnTo>
                  <a:pt x="28816" y="6350"/>
                </a:lnTo>
                <a:lnTo>
                  <a:pt x="7829181" y="6350"/>
                </a:lnTo>
                <a:lnTo>
                  <a:pt x="7833372" y="8889"/>
                </a:lnTo>
                <a:close/>
              </a:path>
              <a:path w="7858125" h="313689">
                <a:moveTo>
                  <a:pt x="14897" y="33020"/>
                </a:moveTo>
                <a:lnTo>
                  <a:pt x="4406" y="33020"/>
                </a:lnTo>
                <a:lnTo>
                  <a:pt x="6540" y="29210"/>
                </a:lnTo>
                <a:lnTo>
                  <a:pt x="6756" y="27939"/>
                </a:lnTo>
                <a:lnTo>
                  <a:pt x="9309" y="24129"/>
                </a:lnTo>
                <a:lnTo>
                  <a:pt x="9563" y="24129"/>
                </a:lnTo>
                <a:lnTo>
                  <a:pt x="12484" y="20320"/>
                </a:lnTo>
                <a:lnTo>
                  <a:pt x="12776" y="19050"/>
                </a:lnTo>
                <a:lnTo>
                  <a:pt x="16052" y="15239"/>
                </a:lnTo>
                <a:lnTo>
                  <a:pt x="16370" y="15239"/>
                </a:lnTo>
                <a:lnTo>
                  <a:pt x="19977" y="12700"/>
                </a:lnTo>
                <a:lnTo>
                  <a:pt x="20332" y="11429"/>
                </a:lnTo>
                <a:lnTo>
                  <a:pt x="24244" y="8889"/>
                </a:lnTo>
                <a:lnTo>
                  <a:pt x="51028" y="8889"/>
                </a:lnTo>
                <a:lnTo>
                  <a:pt x="45986" y="10160"/>
                </a:lnTo>
                <a:lnTo>
                  <a:pt x="46443" y="10160"/>
                </a:lnTo>
                <a:lnTo>
                  <a:pt x="41579" y="11429"/>
                </a:lnTo>
                <a:lnTo>
                  <a:pt x="42024" y="11429"/>
                </a:lnTo>
                <a:lnTo>
                  <a:pt x="37363" y="12700"/>
                </a:lnTo>
                <a:lnTo>
                  <a:pt x="37795" y="12700"/>
                </a:lnTo>
                <a:lnTo>
                  <a:pt x="33350" y="13970"/>
                </a:lnTo>
                <a:lnTo>
                  <a:pt x="33756" y="13970"/>
                </a:lnTo>
                <a:lnTo>
                  <a:pt x="29565" y="16510"/>
                </a:lnTo>
                <a:lnTo>
                  <a:pt x="29946" y="16510"/>
                </a:lnTo>
                <a:lnTo>
                  <a:pt x="26035" y="19050"/>
                </a:lnTo>
                <a:lnTo>
                  <a:pt x="26390" y="19050"/>
                </a:lnTo>
                <a:lnTo>
                  <a:pt x="23986" y="21589"/>
                </a:lnTo>
                <a:lnTo>
                  <a:pt x="23101" y="21589"/>
                </a:lnTo>
                <a:lnTo>
                  <a:pt x="19824" y="25400"/>
                </a:lnTo>
                <a:lnTo>
                  <a:pt x="20116" y="25400"/>
                </a:lnTo>
                <a:lnTo>
                  <a:pt x="17183" y="29210"/>
                </a:lnTo>
                <a:lnTo>
                  <a:pt x="17449" y="29210"/>
                </a:lnTo>
                <a:lnTo>
                  <a:pt x="14897" y="33020"/>
                </a:lnTo>
                <a:close/>
              </a:path>
              <a:path w="7858125" h="313689">
                <a:moveTo>
                  <a:pt x="7835214" y="22860"/>
                </a:moveTo>
                <a:lnTo>
                  <a:pt x="7831607" y="19050"/>
                </a:lnTo>
                <a:lnTo>
                  <a:pt x="7831963" y="19050"/>
                </a:lnTo>
                <a:lnTo>
                  <a:pt x="7828051" y="16510"/>
                </a:lnTo>
                <a:lnTo>
                  <a:pt x="7828432" y="16510"/>
                </a:lnTo>
                <a:lnTo>
                  <a:pt x="7824241" y="13970"/>
                </a:lnTo>
                <a:lnTo>
                  <a:pt x="7824647" y="13970"/>
                </a:lnTo>
                <a:lnTo>
                  <a:pt x="7820202" y="12700"/>
                </a:lnTo>
                <a:lnTo>
                  <a:pt x="7820634" y="12700"/>
                </a:lnTo>
                <a:lnTo>
                  <a:pt x="7815960" y="11429"/>
                </a:lnTo>
                <a:lnTo>
                  <a:pt x="7816418" y="11429"/>
                </a:lnTo>
                <a:lnTo>
                  <a:pt x="7811554" y="10160"/>
                </a:lnTo>
                <a:lnTo>
                  <a:pt x="7812011" y="10160"/>
                </a:lnTo>
                <a:lnTo>
                  <a:pt x="7806969" y="8889"/>
                </a:lnTo>
                <a:lnTo>
                  <a:pt x="7833753" y="8889"/>
                </a:lnTo>
                <a:lnTo>
                  <a:pt x="7837665" y="11429"/>
                </a:lnTo>
                <a:lnTo>
                  <a:pt x="7838020" y="12700"/>
                </a:lnTo>
                <a:lnTo>
                  <a:pt x="7841627" y="15239"/>
                </a:lnTo>
                <a:lnTo>
                  <a:pt x="7841945" y="15239"/>
                </a:lnTo>
                <a:lnTo>
                  <a:pt x="7845221" y="19050"/>
                </a:lnTo>
                <a:lnTo>
                  <a:pt x="7845513" y="20320"/>
                </a:lnTo>
                <a:lnTo>
                  <a:pt x="7846487" y="21589"/>
                </a:lnTo>
                <a:lnTo>
                  <a:pt x="7834896" y="21589"/>
                </a:lnTo>
                <a:lnTo>
                  <a:pt x="7835214" y="22860"/>
                </a:lnTo>
                <a:close/>
              </a:path>
              <a:path w="7858125" h="313689">
                <a:moveTo>
                  <a:pt x="22783" y="22860"/>
                </a:moveTo>
                <a:lnTo>
                  <a:pt x="23101" y="21589"/>
                </a:lnTo>
                <a:lnTo>
                  <a:pt x="23986" y="21589"/>
                </a:lnTo>
                <a:lnTo>
                  <a:pt x="22783" y="22860"/>
                </a:lnTo>
                <a:close/>
              </a:path>
              <a:path w="7858125" h="313689">
                <a:moveTo>
                  <a:pt x="7853591" y="33020"/>
                </a:moveTo>
                <a:lnTo>
                  <a:pt x="7843100" y="33020"/>
                </a:lnTo>
                <a:lnTo>
                  <a:pt x="7840548" y="29210"/>
                </a:lnTo>
                <a:lnTo>
                  <a:pt x="7840814" y="29210"/>
                </a:lnTo>
                <a:lnTo>
                  <a:pt x="7837881" y="25400"/>
                </a:lnTo>
                <a:lnTo>
                  <a:pt x="7838173" y="25400"/>
                </a:lnTo>
                <a:lnTo>
                  <a:pt x="7834896" y="21589"/>
                </a:lnTo>
                <a:lnTo>
                  <a:pt x="7846487" y="21589"/>
                </a:lnTo>
                <a:lnTo>
                  <a:pt x="7848434" y="24129"/>
                </a:lnTo>
                <a:lnTo>
                  <a:pt x="7848688" y="24129"/>
                </a:lnTo>
                <a:lnTo>
                  <a:pt x="7851241" y="27939"/>
                </a:lnTo>
                <a:lnTo>
                  <a:pt x="7851457" y="29210"/>
                </a:lnTo>
                <a:lnTo>
                  <a:pt x="7853591" y="33020"/>
                </a:lnTo>
                <a:close/>
              </a:path>
              <a:path w="7858125" h="313689">
                <a:moveTo>
                  <a:pt x="17449" y="284479"/>
                </a:moveTo>
                <a:lnTo>
                  <a:pt x="6540" y="284479"/>
                </a:lnTo>
                <a:lnTo>
                  <a:pt x="4406" y="279400"/>
                </a:lnTo>
                <a:lnTo>
                  <a:pt x="4216" y="279400"/>
                </a:lnTo>
                <a:lnTo>
                  <a:pt x="2514" y="274320"/>
                </a:lnTo>
                <a:lnTo>
                  <a:pt x="2374" y="274320"/>
                </a:lnTo>
                <a:lnTo>
                  <a:pt x="1117" y="269239"/>
                </a:lnTo>
                <a:lnTo>
                  <a:pt x="254" y="264160"/>
                </a:lnTo>
                <a:lnTo>
                  <a:pt x="84" y="261620"/>
                </a:lnTo>
                <a:lnTo>
                  <a:pt x="0" y="52070"/>
                </a:lnTo>
                <a:lnTo>
                  <a:pt x="254" y="49529"/>
                </a:lnTo>
                <a:lnTo>
                  <a:pt x="1028" y="44450"/>
                </a:lnTo>
                <a:lnTo>
                  <a:pt x="1117" y="43179"/>
                </a:lnTo>
                <a:lnTo>
                  <a:pt x="2374" y="38100"/>
                </a:lnTo>
                <a:lnTo>
                  <a:pt x="2514" y="38100"/>
                </a:lnTo>
                <a:lnTo>
                  <a:pt x="4216" y="33020"/>
                </a:lnTo>
                <a:lnTo>
                  <a:pt x="15125" y="33020"/>
                </a:lnTo>
                <a:lnTo>
                  <a:pt x="12979" y="36829"/>
                </a:lnTo>
                <a:lnTo>
                  <a:pt x="13169" y="36829"/>
                </a:lnTo>
                <a:lnTo>
                  <a:pt x="11884" y="40639"/>
                </a:lnTo>
                <a:lnTo>
                  <a:pt x="11595" y="40639"/>
                </a:lnTo>
                <a:lnTo>
                  <a:pt x="10337" y="45720"/>
                </a:lnTo>
                <a:lnTo>
                  <a:pt x="9858" y="49529"/>
                </a:lnTo>
                <a:lnTo>
                  <a:pt x="9715" y="49529"/>
                </a:lnTo>
                <a:lnTo>
                  <a:pt x="9525" y="52070"/>
                </a:lnTo>
                <a:lnTo>
                  <a:pt x="9512" y="260350"/>
                </a:lnTo>
                <a:lnTo>
                  <a:pt x="9613" y="261620"/>
                </a:lnTo>
                <a:lnTo>
                  <a:pt x="9664" y="262889"/>
                </a:lnTo>
                <a:lnTo>
                  <a:pt x="10439" y="267970"/>
                </a:lnTo>
                <a:lnTo>
                  <a:pt x="10652" y="267970"/>
                </a:lnTo>
                <a:lnTo>
                  <a:pt x="11595" y="271779"/>
                </a:lnTo>
                <a:lnTo>
                  <a:pt x="11455" y="271779"/>
                </a:lnTo>
                <a:lnTo>
                  <a:pt x="13169" y="276860"/>
                </a:lnTo>
                <a:lnTo>
                  <a:pt x="13515" y="276860"/>
                </a:lnTo>
                <a:lnTo>
                  <a:pt x="15125" y="280670"/>
                </a:lnTo>
                <a:lnTo>
                  <a:pt x="15535" y="280670"/>
                </a:lnTo>
                <a:lnTo>
                  <a:pt x="17449" y="284479"/>
                </a:lnTo>
                <a:close/>
              </a:path>
              <a:path w="7858125" h="313689">
                <a:moveTo>
                  <a:pt x="7846542" y="41910"/>
                </a:moveTo>
                <a:lnTo>
                  <a:pt x="7844828" y="36829"/>
                </a:lnTo>
                <a:lnTo>
                  <a:pt x="7845018" y="36829"/>
                </a:lnTo>
                <a:lnTo>
                  <a:pt x="7842872" y="33020"/>
                </a:lnTo>
                <a:lnTo>
                  <a:pt x="7853781" y="33020"/>
                </a:lnTo>
                <a:lnTo>
                  <a:pt x="7855483" y="38100"/>
                </a:lnTo>
                <a:lnTo>
                  <a:pt x="7855623" y="38100"/>
                </a:lnTo>
                <a:lnTo>
                  <a:pt x="7856251" y="40639"/>
                </a:lnTo>
                <a:lnTo>
                  <a:pt x="7846402" y="40639"/>
                </a:lnTo>
                <a:lnTo>
                  <a:pt x="7846542" y="41910"/>
                </a:lnTo>
                <a:close/>
              </a:path>
              <a:path w="7858125" h="313689">
                <a:moveTo>
                  <a:pt x="11455" y="41910"/>
                </a:moveTo>
                <a:lnTo>
                  <a:pt x="11595" y="40639"/>
                </a:lnTo>
                <a:lnTo>
                  <a:pt x="11884" y="40639"/>
                </a:lnTo>
                <a:lnTo>
                  <a:pt x="11455" y="41910"/>
                </a:lnTo>
                <a:close/>
              </a:path>
              <a:path w="7858125" h="313689">
                <a:moveTo>
                  <a:pt x="7848333" y="50800"/>
                </a:moveTo>
                <a:lnTo>
                  <a:pt x="7847558" y="45720"/>
                </a:lnTo>
                <a:lnTo>
                  <a:pt x="7846402" y="40639"/>
                </a:lnTo>
                <a:lnTo>
                  <a:pt x="7856251" y="40639"/>
                </a:lnTo>
                <a:lnTo>
                  <a:pt x="7856880" y="43179"/>
                </a:lnTo>
                <a:lnTo>
                  <a:pt x="7856969" y="44450"/>
                </a:lnTo>
                <a:lnTo>
                  <a:pt x="7857744" y="49529"/>
                </a:lnTo>
                <a:lnTo>
                  <a:pt x="7848282" y="49529"/>
                </a:lnTo>
                <a:lnTo>
                  <a:pt x="7848333" y="50800"/>
                </a:lnTo>
                <a:close/>
              </a:path>
              <a:path w="7858125" h="313689">
                <a:moveTo>
                  <a:pt x="9664" y="50800"/>
                </a:moveTo>
                <a:lnTo>
                  <a:pt x="9715" y="49529"/>
                </a:lnTo>
                <a:lnTo>
                  <a:pt x="9858" y="49529"/>
                </a:lnTo>
                <a:lnTo>
                  <a:pt x="9664" y="50800"/>
                </a:lnTo>
                <a:close/>
              </a:path>
              <a:path w="7858125" h="313689">
                <a:moveTo>
                  <a:pt x="7857162" y="267970"/>
                </a:moveTo>
                <a:lnTo>
                  <a:pt x="7847558" y="267970"/>
                </a:lnTo>
                <a:lnTo>
                  <a:pt x="7848333" y="262889"/>
                </a:lnTo>
                <a:lnTo>
                  <a:pt x="7848384" y="261620"/>
                </a:lnTo>
                <a:lnTo>
                  <a:pt x="7848485" y="260350"/>
                </a:lnTo>
                <a:lnTo>
                  <a:pt x="7848473" y="52070"/>
                </a:lnTo>
                <a:lnTo>
                  <a:pt x="7848282" y="49529"/>
                </a:lnTo>
                <a:lnTo>
                  <a:pt x="7857744" y="49529"/>
                </a:lnTo>
                <a:lnTo>
                  <a:pt x="7857998" y="52070"/>
                </a:lnTo>
                <a:lnTo>
                  <a:pt x="7857985" y="261620"/>
                </a:lnTo>
                <a:lnTo>
                  <a:pt x="7857744" y="264160"/>
                </a:lnTo>
                <a:lnTo>
                  <a:pt x="7857162" y="267970"/>
                </a:lnTo>
                <a:close/>
              </a:path>
              <a:path w="7858125" h="313689">
                <a:moveTo>
                  <a:pt x="10652" y="267970"/>
                </a:moveTo>
                <a:lnTo>
                  <a:pt x="10439" y="267970"/>
                </a:lnTo>
                <a:lnTo>
                  <a:pt x="10337" y="266700"/>
                </a:lnTo>
                <a:lnTo>
                  <a:pt x="10652" y="267970"/>
                </a:lnTo>
                <a:close/>
              </a:path>
              <a:path w="7858125" h="313689">
                <a:moveTo>
                  <a:pt x="7854632" y="276860"/>
                </a:moveTo>
                <a:lnTo>
                  <a:pt x="7844828" y="276860"/>
                </a:lnTo>
                <a:lnTo>
                  <a:pt x="7846542" y="271779"/>
                </a:lnTo>
                <a:lnTo>
                  <a:pt x="7846402" y="271779"/>
                </a:lnTo>
                <a:lnTo>
                  <a:pt x="7847660" y="266700"/>
                </a:lnTo>
                <a:lnTo>
                  <a:pt x="7847558" y="267970"/>
                </a:lnTo>
                <a:lnTo>
                  <a:pt x="7857162" y="267970"/>
                </a:lnTo>
                <a:lnTo>
                  <a:pt x="7856969" y="269239"/>
                </a:lnTo>
                <a:lnTo>
                  <a:pt x="7855623" y="274320"/>
                </a:lnTo>
                <a:lnTo>
                  <a:pt x="7855483" y="274320"/>
                </a:lnTo>
                <a:lnTo>
                  <a:pt x="7854632" y="276860"/>
                </a:lnTo>
                <a:close/>
              </a:path>
              <a:path w="7858125" h="313689">
                <a:moveTo>
                  <a:pt x="13515" y="276860"/>
                </a:moveTo>
                <a:lnTo>
                  <a:pt x="13169" y="276860"/>
                </a:lnTo>
                <a:lnTo>
                  <a:pt x="12979" y="275589"/>
                </a:lnTo>
                <a:lnTo>
                  <a:pt x="13515" y="276860"/>
                </a:lnTo>
                <a:close/>
              </a:path>
              <a:path w="7858125" h="313689">
                <a:moveTo>
                  <a:pt x="7853057" y="280670"/>
                </a:moveTo>
                <a:lnTo>
                  <a:pt x="7842872" y="280670"/>
                </a:lnTo>
                <a:lnTo>
                  <a:pt x="7845018" y="275589"/>
                </a:lnTo>
                <a:lnTo>
                  <a:pt x="7844828" y="276860"/>
                </a:lnTo>
                <a:lnTo>
                  <a:pt x="7854632" y="276860"/>
                </a:lnTo>
                <a:lnTo>
                  <a:pt x="7853781" y="279400"/>
                </a:lnTo>
                <a:lnTo>
                  <a:pt x="7853591" y="279400"/>
                </a:lnTo>
                <a:lnTo>
                  <a:pt x="7853057" y="280670"/>
                </a:lnTo>
                <a:close/>
              </a:path>
              <a:path w="7858125" h="313689">
                <a:moveTo>
                  <a:pt x="15535" y="280670"/>
                </a:moveTo>
                <a:lnTo>
                  <a:pt x="15125" y="280670"/>
                </a:lnTo>
                <a:lnTo>
                  <a:pt x="14897" y="279400"/>
                </a:lnTo>
                <a:lnTo>
                  <a:pt x="15535" y="280670"/>
                </a:lnTo>
                <a:close/>
              </a:path>
              <a:path w="7858125" h="313689">
                <a:moveTo>
                  <a:pt x="7851457" y="284479"/>
                </a:moveTo>
                <a:lnTo>
                  <a:pt x="7840548" y="284479"/>
                </a:lnTo>
                <a:lnTo>
                  <a:pt x="7843100" y="279400"/>
                </a:lnTo>
                <a:lnTo>
                  <a:pt x="7842872" y="280670"/>
                </a:lnTo>
                <a:lnTo>
                  <a:pt x="7853057" y="280670"/>
                </a:lnTo>
                <a:lnTo>
                  <a:pt x="7851457" y="284479"/>
                </a:lnTo>
                <a:close/>
              </a:path>
              <a:path w="7858125" h="313689">
                <a:moveTo>
                  <a:pt x="26390" y="293370"/>
                </a:moveTo>
                <a:lnTo>
                  <a:pt x="12484" y="293370"/>
                </a:lnTo>
                <a:lnTo>
                  <a:pt x="9563" y="289560"/>
                </a:lnTo>
                <a:lnTo>
                  <a:pt x="9309" y="289560"/>
                </a:lnTo>
                <a:lnTo>
                  <a:pt x="6756" y="284479"/>
                </a:lnTo>
                <a:lnTo>
                  <a:pt x="17449" y="284479"/>
                </a:lnTo>
                <a:lnTo>
                  <a:pt x="17183" y="283210"/>
                </a:lnTo>
                <a:lnTo>
                  <a:pt x="20116" y="287020"/>
                </a:lnTo>
                <a:lnTo>
                  <a:pt x="19824" y="287020"/>
                </a:lnTo>
                <a:lnTo>
                  <a:pt x="23101" y="290829"/>
                </a:lnTo>
                <a:lnTo>
                  <a:pt x="22783" y="290829"/>
                </a:lnTo>
                <a:lnTo>
                  <a:pt x="26390" y="293370"/>
                </a:lnTo>
                <a:close/>
              </a:path>
              <a:path w="7858125" h="313689">
                <a:moveTo>
                  <a:pt x="7845513" y="293370"/>
                </a:moveTo>
                <a:lnTo>
                  <a:pt x="7831607" y="293370"/>
                </a:lnTo>
                <a:lnTo>
                  <a:pt x="7835214" y="290829"/>
                </a:lnTo>
                <a:lnTo>
                  <a:pt x="7834896" y="290829"/>
                </a:lnTo>
                <a:lnTo>
                  <a:pt x="7838173" y="287020"/>
                </a:lnTo>
                <a:lnTo>
                  <a:pt x="7837881" y="287020"/>
                </a:lnTo>
                <a:lnTo>
                  <a:pt x="7840814" y="283210"/>
                </a:lnTo>
                <a:lnTo>
                  <a:pt x="7840548" y="284479"/>
                </a:lnTo>
                <a:lnTo>
                  <a:pt x="7851241" y="284479"/>
                </a:lnTo>
                <a:lnTo>
                  <a:pt x="7848688" y="289560"/>
                </a:lnTo>
                <a:lnTo>
                  <a:pt x="7848434" y="289560"/>
                </a:lnTo>
                <a:lnTo>
                  <a:pt x="7845513" y="293370"/>
                </a:lnTo>
                <a:close/>
              </a:path>
              <a:path w="7858125" h="313689">
                <a:moveTo>
                  <a:pt x="37795" y="300989"/>
                </a:moveTo>
                <a:lnTo>
                  <a:pt x="19977" y="300989"/>
                </a:lnTo>
                <a:lnTo>
                  <a:pt x="16370" y="297179"/>
                </a:lnTo>
                <a:lnTo>
                  <a:pt x="16052" y="297179"/>
                </a:lnTo>
                <a:lnTo>
                  <a:pt x="12776" y="293370"/>
                </a:lnTo>
                <a:lnTo>
                  <a:pt x="26035" y="293370"/>
                </a:lnTo>
                <a:lnTo>
                  <a:pt x="29946" y="295910"/>
                </a:lnTo>
                <a:lnTo>
                  <a:pt x="29565" y="295910"/>
                </a:lnTo>
                <a:lnTo>
                  <a:pt x="33756" y="298450"/>
                </a:lnTo>
                <a:lnTo>
                  <a:pt x="33350" y="298450"/>
                </a:lnTo>
                <a:lnTo>
                  <a:pt x="37795" y="300989"/>
                </a:lnTo>
                <a:close/>
              </a:path>
              <a:path w="7858125" h="313689">
                <a:moveTo>
                  <a:pt x="7838020" y="300989"/>
                </a:moveTo>
                <a:lnTo>
                  <a:pt x="7820202" y="300989"/>
                </a:lnTo>
                <a:lnTo>
                  <a:pt x="7824647" y="298450"/>
                </a:lnTo>
                <a:lnTo>
                  <a:pt x="7824241" y="298450"/>
                </a:lnTo>
                <a:lnTo>
                  <a:pt x="7828432" y="295910"/>
                </a:lnTo>
                <a:lnTo>
                  <a:pt x="7828051" y="295910"/>
                </a:lnTo>
                <a:lnTo>
                  <a:pt x="7831963" y="293370"/>
                </a:lnTo>
                <a:lnTo>
                  <a:pt x="7845221" y="293370"/>
                </a:lnTo>
                <a:lnTo>
                  <a:pt x="7841945" y="297179"/>
                </a:lnTo>
                <a:lnTo>
                  <a:pt x="7841627" y="297179"/>
                </a:lnTo>
                <a:lnTo>
                  <a:pt x="7838020" y="300989"/>
                </a:lnTo>
                <a:close/>
              </a:path>
              <a:path w="7858125" h="313689">
                <a:moveTo>
                  <a:pt x="7829181" y="307339"/>
                </a:moveTo>
                <a:lnTo>
                  <a:pt x="28816" y="307339"/>
                </a:lnTo>
                <a:lnTo>
                  <a:pt x="24625" y="304800"/>
                </a:lnTo>
                <a:lnTo>
                  <a:pt x="24244" y="303529"/>
                </a:lnTo>
                <a:lnTo>
                  <a:pt x="20332" y="300989"/>
                </a:lnTo>
                <a:lnTo>
                  <a:pt x="37363" y="300989"/>
                </a:lnTo>
                <a:lnTo>
                  <a:pt x="42024" y="302260"/>
                </a:lnTo>
                <a:lnTo>
                  <a:pt x="41579" y="302260"/>
                </a:lnTo>
                <a:lnTo>
                  <a:pt x="46443" y="303529"/>
                </a:lnTo>
                <a:lnTo>
                  <a:pt x="53009" y="303529"/>
                </a:lnTo>
                <a:lnTo>
                  <a:pt x="55625" y="304800"/>
                </a:lnTo>
                <a:lnTo>
                  <a:pt x="7833372" y="304800"/>
                </a:lnTo>
                <a:lnTo>
                  <a:pt x="7829181" y="307339"/>
                </a:lnTo>
                <a:close/>
              </a:path>
              <a:path w="7858125" h="313689">
                <a:moveTo>
                  <a:pt x="7833372" y="304800"/>
                </a:moveTo>
                <a:lnTo>
                  <a:pt x="7802372" y="304800"/>
                </a:lnTo>
                <a:lnTo>
                  <a:pt x="7804988" y="303529"/>
                </a:lnTo>
                <a:lnTo>
                  <a:pt x="7811554" y="303529"/>
                </a:lnTo>
                <a:lnTo>
                  <a:pt x="7816418" y="302260"/>
                </a:lnTo>
                <a:lnTo>
                  <a:pt x="7815960" y="302260"/>
                </a:lnTo>
                <a:lnTo>
                  <a:pt x="7820634" y="300989"/>
                </a:lnTo>
                <a:lnTo>
                  <a:pt x="7837665" y="300989"/>
                </a:lnTo>
                <a:lnTo>
                  <a:pt x="7833753" y="303529"/>
                </a:lnTo>
                <a:lnTo>
                  <a:pt x="7833372" y="304800"/>
                </a:lnTo>
                <a:close/>
              </a:path>
              <a:path w="7858125" h="313689">
                <a:moveTo>
                  <a:pt x="7819237" y="311150"/>
                </a:moveTo>
                <a:lnTo>
                  <a:pt x="38760" y="311150"/>
                </a:lnTo>
                <a:lnTo>
                  <a:pt x="34086" y="309879"/>
                </a:lnTo>
                <a:lnTo>
                  <a:pt x="33655" y="308610"/>
                </a:lnTo>
                <a:lnTo>
                  <a:pt x="29222" y="307339"/>
                </a:lnTo>
                <a:lnTo>
                  <a:pt x="7828775" y="307339"/>
                </a:lnTo>
                <a:lnTo>
                  <a:pt x="7824343" y="308610"/>
                </a:lnTo>
                <a:lnTo>
                  <a:pt x="7823911" y="309879"/>
                </a:lnTo>
                <a:lnTo>
                  <a:pt x="7819237" y="311150"/>
                </a:lnTo>
                <a:close/>
              </a:path>
              <a:path w="7858125" h="313689">
                <a:moveTo>
                  <a:pt x="7813916" y="312420"/>
                </a:moveTo>
                <a:lnTo>
                  <a:pt x="44081" y="312420"/>
                </a:lnTo>
                <a:lnTo>
                  <a:pt x="39204" y="311150"/>
                </a:lnTo>
                <a:lnTo>
                  <a:pt x="7818793" y="311150"/>
                </a:lnTo>
                <a:lnTo>
                  <a:pt x="7813916" y="312420"/>
                </a:lnTo>
                <a:close/>
              </a:path>
              <a:path w="7858125" h="313689">
                <a:moveTo>
                  <a:pt x="7808404" y="313689"/>
                </a:moveTo>
                <a:lnTo>
                  <a:pt x="49593" y="313689"/>
                </a:lnTo>
                <a:lnTo>
                  <a:pt x="44538" y="312420"/>
                </a:lnTo>
                <a:lnTo>
                  <a:pt x="7813459" y="312420"/>
                </a:lnTo>
                <a:lnTo>
                  <a:pt x="7808404" y="3136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692420" y="5203470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信息系统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136775" y="6324600"/>
            <a:ext cx="8153400" cy="76200"/>
          </a:xfrm>
          <a:custGeom>
            <a:avLst/>
            <a:gdLst/>
            <a:ahLst/>
            <a:cxnLst/>
            <a:rect l="l" t="t" r="r" b="b"/>
            <a:pathLst>
              <a:path w="8153400" h="76200">
                <a:moveTo>
                  <a:pt x="6115811" y="76200"/>
                </a:moveTo>
                <a:lnTo>
                  <a:pt x="6115811" y="57912"/>
                </a:lnTo>
                <a:lnTo>
                  <a:pt x="0" y="57912"/>
                </a:lnTo>
                <a:lnTo>
                  <a:pt x="0" y="19812"/>
                </a:lnTo>
                <a:lnTo>
                  <a:pt x="6115811" y="19812"/>
                </a:lnTo>
                <a:lnTo>
                  <a:pt x="6115811" y="0"/>
                </a:lnTo>
                <a:lnTo>
                  <a:pt x="8153400" y="38100"/>
                </a:lnTo>
                <a:lnTo>
                  <a:pt x="6115811" y="7620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132012" y="6319748"/>
            <a:ext cx="8196580" cy="86360"/>
          </a:xfrm>
          <a:custGeom>
            <a:avLst/>
            <a:gdLst/>
            <a:ahLst/>
            <a:cxnLst/>
            <a:rect l="l" t="t" r="r" b="b"/>
            <a:pathLst>
              <a:path w="8196580" h="86360">
                <a:moveTo>
                  <a:pt x="6115799" y="23901"/>
                </a:moveTo>
                <a:lnTo>
                  <a:pt x="6115799" y="0"/>
                </a:lnTo>
                <a:lnTo>
                  <a:pt x="6375262" y="4851"/>
                </a:lnTo>
                <a:lnTo>
                  <a:pt x="6125324" y="4851"/>
                </a:lnTo>
                <a:lnTo>
                  <a:pt x="6120472" y="9613"/>
                </a:lnTo>
                <a:lnTo>
                  <a:pt x="6125324" y="9704"/>
                </a:lnTo>
                <a:lnTo>
                  <a:pt x="6125324" y="19138"/>
                </a:lnTo>
                <a:lnTo>
                  <a:pt x="6120561" y="19138"/>
                </a:lnTo>
                <a:lnTo>
                  <a:pt x="6115799" y="23901"/>
                </a:lnTo>
                <a:close/>
              </a:path>
              <a:path w="8196580" h="86360">
                <a:moveTo>
                  <a:pt x="6125324" y="9704"/>
                </a:moveTo>
                <a:lnTo>
                  <a:pt x="6120472" y="9613"/>
                </a:lnTo>
                <a:lnTo>
                  <a:pt x="6125324" y="4851"/>
                </a:lnTo>
                <a:lnTo>
                  <a:pt x="6125324" y="9704"/>
                </a:lnTo>
                <a:close/>
              </a:path>
              <a:path w="8196580" h="86360">
                <a:moveTo>
                  <a:pt x="7903373" y="42951"/>
                </a:moveTo>
                <a:lnTo>
                  <a:pt x="6125324" y="9704"/>
                </a:lnTo>
                <a:lnTo>
                  <a:pt x="6125324" y="4851"/>
                </a:lnTo>
                <a:lnTo>
                  <a:pt x="6375262" y="4851"/>
                </a:lnTo>
                <a:lnTo>
                  <a:pt x="8158225" y="38188"/>
                </a:lnTo>
                <a:lnTo>
                  <a:pt x="7903373" y="42951"/>
                </a:lnTo>
                <a:close/>
              </a:path>
              <a:path w="8196580" h="86360">
                <a:moveTo>
                  <a:pt x="6115799" y="66763"/>
                </a:moveTo>
                <a:lnTo>
                  <a:pt x="0" y="66763"/>
                </a:lnTo>
                <a:lnTo>
                  <a:pt x="0" y="19138"/>
                </a:lnTo>
                <a:lnTo>
                  <a:pt x="6115799" y="19138"/>
                </a:lnTo>
                <a:lnTo>
                  <a:pt x="6115799" y="23901"/>
                </a:lnTo>
                <a:lnTo>
                  <a:pt x="9525" y="23901"/>
                </a:lnTo>
                <a:lnTo>
                  <a:pt x="4762" y="28663"/>
                </a:lnTo>
                <a:lnTo>
                  <a:pt x="9525" y="28663"/>
                </a:lnTo>
                <a:lnTo>
                  <a:pt x="9525" y="57238"/>
                </a:lnTo>
                <a:lnTo>
                  <a:pt x="4762" y="57238"/>
                </a:lnTo>
                <a:lnTo>
                  <a:pt x="9525" y="62001"/>
                </a:lnTo>
                <a:lnTo>
                  <a:pt x="6115799" y="62001"/>
                </a:lnTo>
                <a:lnTo>
                  <a:pt x="6115799" y="66763"/>
                </a:lnTo>
                <a:close/>
              </a:path>
              <a:path w="8196580" h="86360">
                <a:moveTo>
                  <a:pt x="6125324" y="28663"/>
                </a:moveTo>
                <a:lnTo>
                  <a:pt x="9525" y="28663"/>
                </a:lnTo>
                <a:lnTo>
                  <a:pt x="9525" y="23901"/>
                </a:lnTo>
                <a:lnTo>
                  <a:pt x="6115799" y="23901"/>
                </a:lnTo>
                <a:lnTo>
                  <a:pt x="6120561" y="19138"/>
                </a:lnTo>
                <a:lnTo>
                  <a:pt x="6125324" y="19138"/>
                </a:lnTo>
                <a:lnTo>
                  <a:pt x="6125324" y="28663"/>
                </a:lnTo>
                <a:close/>
              </a:path>
              <a:path w="8196580" h="86360">
                <a:moveTo>
                  <a:pt x="9525" y="28663"/>
                </a:moveTo>
                <a:lnTo>
                  <a:pt x="4762" y="28663"/>
                </a:lnTo>
                <a:lnTo>
                  <a:pt x="9525" y="23901"/>
                </a:lnTo>
                <a:lnTo>
                  <a:pt x="9525" y="28663"/>
                </a:lnTo>
                <a:close/>
              </a:path>
              <a:path w="8196580" h="86360">
                <a:moveTo>
                  <a:pt x="8158073" y="47713"/>
                </a:moveTo>
                <a:lnTo>
                  <a:pt x="7903373" y="42951"/>
                </a:lnTo>
                <a:lnTo>
                  <a:pt x="8158073" y="38188"/>
                </a:lnTo>
                <a:lnTo>
                  <a:pt x="8158073" y="47713"/>
                </a:lnTo>
                <a:close/>
              </a:path>
              <a:path w="8196580" h="86360">
                <a:moveTo>
                  <a:pt x="8158225" y="47713"/>
                </a:moveTo>
                <a:lnTo>
                  <a:pt x="8158073" y="47713"/>
                </a:lnTo>
                <a:lnTo>
                  <a:pt x="8158073" y="38188"/>
                </a:lnTo>
                <a:lnTo>
                  <a:pt x="8196262" y="38900"/>
                </a:lnTo>
                <a:lnTo>
                  <a:pt x="8196262" y="47002"/>
                </a:lnTo>
                <a:lnTo>
                  <a:pt x="8158225" y="47713"/>
                </a:lnTo>
                <a:close/>
              </a:path>
              <a:path w="8196580" h="86360">
                <a:moveTo>
                  <a:pt x="6375262" y="81051"/>
                </a:moveTo>
                <a:lnTo>
                  <a:pt x="6125324" y="81051"/>
                </a:lnTo>
                <a:lnTo>
                  <a:pt x="6125324" y="76198"/>
                </a:lnTo>
                <a:lnTo>
                  <a:pt x="7903373" y="42951"/>
                </a:lnTo>
                <a:lnTo>
                  <a:pt x="8158073" y="47713"/>
                </a:lnTo>
                <a:lnTo>
                  <a:pt x="8158225" y="47713"/>
                </a:lnTo>
                <a:lnTo>
                  <a:pt x="6375262" y="81051"/>
                </a:lnTo>
                <a:close/>
              </a:path>
              <a:path w="8196580" h="86360">
                <a:moveTo>
                  <a:pt x="9525" y="62001"/>
                </a:moveTo>
                <a:lnTo>
                  <a:pt x="4762" y="57238"/>
                </a:lnTo>
                <a:lnTo>
                  <a:pt x="9525" y="57238"/>
                </a:lnTo>
                <a:lnTo>
                  <a:pt x="9525" y="62001"/>
                </a:lnTo>
                <a:close/>
              </a:path>
              <a:path w="8196580" h="86360">
                <a:moveTo>
                  <a:pt x="6125324" y="66763"/>
                </a:moveTo>
                <a:lnTo>
                  <a:pt x="6120561" y="66763"/>
                </a:lnTo>
                <a:lnTo>
                  <a:pt x="6115799" y="62001"/>
                </a:lnTo>
                <a:lnTo>
                  <a:pt x="9525" y="62001"/>
                </a:lnTo>
                <a:lnTo>
                  <a:pt x="9525" y="57238"/>
                </a:lnTo>
                <a:lnTo>
                  <a:pt x="6125324" y="57238"/>
                </a:lnTo>
                <a:lnTo>
                  <a:pt x="6125324" y="66763"/>
                </a:lnTo>
                <a:close/>
              </a:path>
              <a:path w="8196580" h="86360">
                <a:moveTo>
                  <a:pt x="6115799" y="85902"/>
                </a:moveTo>
                <a:lnTo>
                  <a:pt x="6115799" y="62001"/>
                </a:lnTo>
                <a:lnTo>
                  <a:pt x="6120561" y="66763"/>
                </a:lnTo>
                <a:lnTo>
                  <a:pt x="6125324" y="66763"/>
                </a:lnTo>
                <a:lnTo>
                  <a:pt x="6125324" y="76198"/>
                </a:lnTo>
                <a:lnTo>
                  <a:pt x="6120472" y="76288"/>
                </a:lnTo>
                <a:lnTo>
                  <a:pt x="6125324" y="81051"/>
                </a:lnTo>
                <a:lnTo>
                  <a:pt x="6375262" y="81051"/>
                </a:lnTo>
                <a:lnTo>
                  <a:pt x="6115799" y="85902"/>
                </a:lnTo>
                <a:close/>
              </a:path>
              <a:path w="8196580" h="86360">
                <a:moveTo>
                  <a:pt x="6125324" y="81051"/>
                </a:moveTo>
                <a:lnTo>
                  <a:pt x="6120472" y="76288"/>
                </a:lnTo>
                <a:lnTo>
                  <a:pt x="6125324" y="76198"/>
                </a:lnTo>
                <a:lnTo>
                  <a:pt x="6125324" y="81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979613" y="5024438"/>
            <a:ext cx="8239125" cy="1228725"/>
          </a:xfrm>
          <a:custGeom>
            <a:avLst/>
            <a:gdLst/>
            <a:ahLst/>
            <a:cxnLst/>
            <a:rect l="l" t="t" r="r" b="b"/>
            <a:pathLst>
              <a:path w="8239125" h="1228725">
                <a:moveTo>
                  <a:pt x="4762" y="1223962"/>
                </a:moveTo>
                <a:lnTo>
                  <a:pt x="0" y="1223962"/>
                </a:lnTo>
                <a:lnTo>
                  <a:pt x="0" y="1147762"/>
                </a:lnTo>
                <a:lnTo>
                  <a:pt x="9525" y="1147762"/>
                </a:lnTo>
                <a:lnTo>
                  <a:pt x="9525" y="1219200"/>
                </a:lnTo>
                <a:lnTo>
                  <a:pt x="4762" y="1219200"/>
                </a:lnTo>
                <a:lnTo>
                  <a:pt x="4762" y="1223962"/>
                </a:lnTo>
                <a:close/>
              </a:path>
              <a:path w="8239125" h="1228725">
                <a:moveTo>
                  <a:pt x="42862" y="1228725"/>
                </a:moveTo>
                <a:lnTo>
                  <a:pt x="4762" y="1228725"/>
                </a:lnTo>
                <a:lnTo>
                  <a:pt x="4762" y="1219200"/>
                </a:lnTo>
                <a:lnTo>
                  <a:pt x="9525" y="1219200"/>
                </a:lnTo>
                <a:lnTo>
                  <a:pt x="9525" y="1223962"/>
                </a:lnTo>
                <a:lnTo>
                  <a:pt x="42862" y="1223962"/>
                </a:lnTo>
                <a:lnTo>
                  <a:pt x="42862" y="1228725"/>
                </a:lnTo>
                <a:close/>
              </a:path>
              <a:path w="8239125" h="1228725">
                <a:moveTo>
                  <a:pt x="42862" y="1223962"/>
                </a:moveTo>
                <a:lnTo>
                  <a:pt x="9525" y="1223962"/>
                </a:lnTo>
                <a:lnTo>
                  <a:pt x="9525" y="1219200"/>
                </a:lnTo>
                <a:lnTo>
                  <a:pt x="42862" y="1219200"/>
                </a:lnTo>
                <a:lnTo>
                  <a:pt x="42862" y="1223962"/>
                </a:lnTo>
                <a:close/>
              </a:path>
              <a:path w="8239125" h="1228725">
                <a:moveTo>
                  <a:pt x="9525" y="1119187"/>
                </a:moveTo>
                <a:lnTo>
                  <a:pt x="0" y="1119187"/>
                </a:lnTo>
                <a:lnTo>
                  <a:pt x="0" y="1109662"/>
                </a:lnTo>
                <a:lnTo>
                  <a:pt x="9525" y="1109662"/>
                </a:lnTo>
                <a:lnTo>
                  <a:pt x="9525" y="1119187"/>
                </a:lnTo>
                <a:close/>
              </a:path>
              <a:path w="8239125" h="1228725">
                <a:moveTo>
                  <a:pt x="9525" y="1081087"/>
                </a:moveTo>
                <a:lnTo>
                  <a:pt x="0" y="1081087"/>
                </a:lnTo>
                <a:lnTo>
                  <a:pt x="0" y="1004887"/>
                </a:lnTo>
                <a:lnTo>
                  <a:pt x="9525" y="1004887"/>
                </a:lnTo>
                <a:lnTo>
                  <a:pt x="9525" y="1081087"/>
                </a:lnTo>
                <a:close/>
              </a:path>
              <a:path w="8239125" h="1228725">
                <a:moveTo>
                  <a:pt x="9525" y="976312"/>
                </a:moveTo>
                <a:lnTo>
                  <a:pt x="0" y="976312"/>
                </a:lnTo>
                <a:lnTo>
                  <a:pt x="0" y="966787"/>
                </a:lnTo>
                <a:lnTo>
                  <a:pt x="9525" y="966787"/>
                </a:lnTo>
                <a:lnTo>
                  <a:pt x="9525" y="976312"/>
                </a:lnTo>
                <a:close/>
              </a:path>
              <a:path w="8239125" h="1228725">
                <a:moveTo>
                  <a:pt x="9525" y="938212"/>
                </a:moveTo>
                <a:lnTo>
                  <a:pt x="0" y="938212"/>
                </a:lnTo>
                <a:lnTo>
                  <a:pt x="0" y="862012"/>
                </a:lnTo>
                <a:lnTo>
                  <a:pt x="9525" y="862012"/>
                </a:lnTo>
                <a:lnTo>
                  <a:pt x="9525" y="938212"/>
                </a:lnTo>
                <a:close/>
              </a:path>
              <a:path w="8239125" h="1228725">
                <a:moveTo>
                  <a:pt x="9525" y="833437"/>
                </a:moveTo>
                <a:lnTo>
                  <a:pt x="0" y="833437"/>
                </a:lnTo>
                <a:lnTo>
                  <a:pt x="0" y="823912"/>
                </a:lnTo>
                <a:lnTo>
                  <a:pt x="9525" y="823912"/>
                </a:lnTo>
                <a:lnTo>
                  <a:pt x="9525" y="833437"/>
                </a:lnTo>
                <a:close/>
              </a:path>
              <a:path w="8239125" h="1228725">
                <a:moveTo>
                  <a:pt x="9525" y="795337"/>
                </a:moveTo>
                <a:lnTo>
                  <a:pt x="0" y="795337"/>
                </a:lnTo>
                <a:lnTo>
                  <a:pt x="0" y="719137"/>
                </a:lnTo>
                <a:lnTo>
                  <a:pt x="9525" y="719137"/>
                </a:lnTo>
                <a:lnTo>
                  <a:pt x="9525" y="795337"/>
                </a:lnTo>
                <a:close/>
              </a:path>
              <a:path w="8239125" h="1228725">
                <a:moveTo>
                  <a:pt x="9525" y="690562"/>
                </a:moveTo>
                <a:lnTo>
                  <a:pt x="0" y="690562"/>
                </a:lnTo>
                <a:lnTo>
                  <a:pt x="0" y="681037"/>
                </a:lnTo>
                <a:lnTo>
                  <a:pt x="9525" y="681037"/>
                </a:lnTo>
                <a:lnTo>
                  <a:pt x="9525" y="690562"/>
                </a:lnTo>
                <a:close/>
              </a:path>
              <a:path w="8239125" h="1228725">
                <a:moveTo>
                  <a:pt x="9525" y="652462"/>
                </a:moveTo>
                <a:lnTo>
                  <a:pt x="0" y="652462"/>
                </a:lnTo>
                <a:lnTo>
                  <a:pt x="0" y="576262"/>
                </a:lnTo>
                <a:lnTo>
                  <a:pt x="9525" y="576262"/>
                </a:lnTo>
                <a:lnTo>
                  <a:pt x="9525" y="652462"/>
                </a:lnTo>
                <a:close/>
              </a:path>
              <a:path w="8239125" h="1228725">
                <a:moveTo>
                  <a:pt x="9525" y="547687"/>
                </a:moveTo>
                <a:lnTo>
                  <a:pt x="0" y="547687"/>
                </a:lnTo>
                <a:lnTo>
                  <a:pt x="0" y="538162"/>
                </a:lnTo>
                <a:lnTo>
                  <a:pt x="9525" y="538162"/>
                </a:lnTo>
                <a:lnTo>
                  <a:pt x="9525" y="547687"/>
                </a:lnTo>
                <a:close/>
              </a:path>
              <a:path w="8239125" h="1228725">
                <a:moveTo>
                  <a:pt x="9525" y="509587"/>
                </a:moveTo>
                <a:lnTo>
                  <a:pt x="0" y="509587"/>
                </a:lnTo>
                <a:lnTo>
                  <a:pt x="0" y="433387"/>
                </a:lnTo>
                <a:lnTo>
                  <a:pt x="9525" y="433387"/>
                </a:lnTo>
                <a:lnTo>
                  <a:pt x="9525" y="509587"/>
                </a:lnTo>
                <a:close/>
              </a:path>
              <a:path w="8239125" h="1228725">
                <a:moveTo>
                  <a:pt x="9525" y="404812"/>
                </a:moveTo>
                <a:lnTo>
                  <a:pt x="0" y="404812"/>
                </a:lnTo>
                <a:lnTo>
                  <a:pt x="0" y="395287"/>
                </a:lnTo>
                <a:lnTo>
                  <a:pt x="9525" y="395287"/>
                </a:lnTo>
                <a:lnTo>
                  <a:pt x="9525" y="404812"/>
                </a:lnTo>
                <a:close/>
              </a:path>
              <a:path w="8239125" h="1228725">
                <a:moveTo>
                  <a:pt x="9525" y="366712"/>
                </a:moveTo>
                <a:lnTo>
                  <a:pt x="0" y="366712"/>
                </a:lnTo>
                <a:lnTo>
                  <a:pt x="0" y="290512"/>
                </a:lnTo>
                <a:lnTo>
                  <a:pt x="9525" y="290512"/>
                </a:lnTo>
                <a:lnTo>
                  <a:pt x="9525" y="366712"/>
                </a:lnTo>
                <a:close/>
              </a:path>
              <a:path w="8239125" h="1228725">
                <a:moveTo>
                  <a:pt x="9525" y="261937"/>
                </a:moveTo>
                <a:lnTo>
                  <a:pt x="0" y="261937"/>
                </a:lnTo>
                <a:lnTo>
                  <a:pt x="0" y="252412"/>
                </a:lnTo>
                <a:lnTo>
                  <a:pt x="9525" y="252412"/>
                </a:lnTo>
                <a:lnTo>
                  <a:pt x="9525" y="261937"/>
                </a:lnTo>
                <a:close/>
              </a:path>
              <a:path w="8239125" h="1228725">
                <a:moveTo>
                  <a:pt x="9525" y="223837"/>
                </a:moveTo>
                <a:lnTo>
                  <a:pt x="0" y="223837"/>
                </a:lnTo>
                <a:lnTo>
                  <a:pt x="0" y="147637"/>
                </a:lnTo>
                <a:lnTo>
                  <a:pt x="9525" y="147637"/>
                </a:lnTo>
                <a:lnTo>
                  <a:pt x="9525" y="223837"/>
                </a:lnTo>
                <a:close/>
              </a:path>
              <a:path w="8239125" h="1228725">
                <a:moveTo>
                  <a:pt x="9525" y="119062"/>
                </a:moveTo>
                <a:lnTo>
                  <a:pt x="0" y="119062"/>
                </a:lnTo>
                <a:lnTo>
                  <a:pt x="0" y="109537"/>
                </a:lnTo>
                <a:lnTo>
                  <a:pt x="9525" y="109537"/>
                </a:lnTo>
                <a:lnTo>
                  <a:pt x="9525" y="119062"/>
                </a:lnTo>
                <a:close/>
              </a:path>
              <a:path w="8239125" h="1228725">
                <a:moveTo>
                  <a:pt x="9525" y="80962"/>
                </a:moveTo>
                <a:lnTo>
                  <a:pt x="0" y="80962"/>
                </a:lnTo>
                <a:lnTo>
                  <a:pt x="0" y="4762"/>
                </a:lnTo>
                <a:lnTo>
                  <a:pt x="9525" y="4762"/>
                </a:lnTo>
                <a:lnTo>
                  <a:pt x="9525" y="80962"/>
                </a:lnTo>
                <a:close/>
              </a:path>
              <a:path w="8239125" h="1228725">
                <a:moveTo>
                  <a:pt x="42862" y="9525"/>
                </a:moveTo>
                <a:lnTo>
                  <a:pt x="33337" y="9525"/>
                </a:lnTo>
                <a:lnTo>
                  <a:pt x="33337" y="0"/>
                </a:lnTo>
                <a:lnTo>
                  <a:pt x="42862" y="0"/>
                </a:lnTo>
                <a:lnTo>
                  <a:pt x="42862" y="9525"/>
                </a:lnTo>
                <a:close/>
              </a:path>
              <a:path w="8239125" h="1228725">
                <a:moveTo>
                  <a:pt x="147637" y="9525"/>
                </a:moveTo>
                <a:lnTo>
                  <a:pt x="71437" y="9525"/>
                </a:lnTo>
                <a:lnTo>
                  <a:pt x="71437" y="0"/>
                </a:lnTo>
                <a:lnTo>
                  <a:pt x="147637" y="0"/>
                </a:lnTo>
                <a:lnTo>
                  <a:pt x="147637" y="9525"/>
                </a:lnTo>
                <a:close/>
              </a:path>
              <a:path w="8239125" h="1228725">
                <a:moveTo>
                  <a:pt x="185737" y="9525"/>
                </a:moveTo>
                <a:lnTo>
                  <a:pt x="176212" y="9525"/>
                </a:lnTo>
                <a:lnTo>
                  <a:pt x="176212" y="0"/>
                </a:lnTo>
                <a:lnTo>
                  <a:pt x="185737" y="0"/>
                </a:lnTo>
                <a:lnTo>
                  <a:pt x="185737" y="9525"/>
                </a:lnTo>
                <a:close/>
              </a:path>
              <a:path w="8239125" h="1228725">
                <a:moveTo>
                  <a:pt x="290512" y="9525"/>
                </a:moveTo>
                <a:lnTo>
                  <a:pt x="214312" y="9525"/>
                </a:lnTo>
                <a:lnTo>
                  <a:pt x="214312" y="0"/>
                </a:lnTo>
                <a:lnTo>
                  <a:pt x="290512" y="0"/>
                </a:lnTo>
                <a:lnTo>
                  <a:pt x="290512" y="9525"/>
                </a:lnTo>
                <a:close/>
              </a:path>
              <a:path w="8239125" h="1228725">
                <a:moveTo>
                  <a:pt x="328612" y="9525"/>
                </a:moveTo>
                <a:lnTo>
                  <a:pt x="319087" y="9525"/>
                </a:lnTo>
                <a:lnTo>
                  <a:pt x="319087" y="0"/>
                </a:lnTo>
                <a:lnTo>
                  <a:pt x="328612" y="0"/>
                </a:lnTo>
                <a:lnTo>
                  <a:pt x="328612" y="9525"/>
                </a:lnTo>
                <a:close/>
              </a:path>
              <a:path w="8239125" h="1228725">
                <a:moveTo>
                  <a:pt x="433387" y="9525"/>
                </a:moveTo>
                <a:lnTo>
                  <a:pt x="357187" y="9525"/>
                </a:lnTo>
                <a:lnTo>
                  <a:pt x="357187" y="0"/>
                </a:lnTo>
                <a:lnTo>
                  <a:pt x="433387" y="0"/>
                </a:lnTo>
                <a:lnTo>
                  <a:pt x="433387" y="9525"/>
                </a:lnTo>
                <a:close/>
              </a:path>
              <a:path w="8239125" h="1228725">
                <a:moveTo>
                  <a:pt x="471487" y="9525"/>
                </a:moveTo>
                <a:lnTo>
                  <a:pt x="461962" y="9525"/>
                </a:lnTo>
                <a:lnTo>
                  <a:pt x="461962" y="0"/>
                </a:lnTo>
                <a:lnTo>
                  <a:pt x="471487" y="0"/>
                </a:lnTo>
                <a:lnTo>
                  <a:pt x="471487" y="9525"/>
                </a:lnTo>
                <a:close/>
              </a:path>
              <a:path w="8239125" h="1228725">
                <a:moveTo>
                  <a:pt x="576262" y="9525"/>
                </a:moveTo>
                <a:lnTo>
                  <a:pt x="500062" y="9525"/>
                </a:lnTo>
                <a:lnTo>
                  <a:pt x="500062" y="0"/>
                </a:lnTo>
                <a:lnTo>
                  <a:pt x="576262" y="0"/>
                </a:lnTo>
                <a:lnTo>
                  <a:pt x="576262" y="9525"/>
                </a:lnTo>
                <a:close/>
              </a:path>
              <a:path w="8239125" h="1228725">
                <a:moveTo>
                  <a:pt x="614362" y="9525"/>
                </a:moveTo>
                <a:lnTo>
                  <a:pt x="604837" y="9525"/>
                </a:lnTo>
                <a:lnTo>
                  <a:pt x="604837" y="0"/>
                </a:lnTo>
                <a:lnTo>
                  <a:pt x="614362" y="0"/>
                </a:lnTo>
                <a:lnTo>
                  <a:pt x="614362" y="9525"/>
                </a:lnTo>
                <a:close/>
              </a:path>
              <a:path w="8239125" h="1228725">
                <a:moveTo>
                  <a:pt x="719137" y="9525"/>
                </a:moveTo>
                <a:lnTo>
                  <a:pt x="642937" y="9525"/>
                </a:lnTo>
                <a:lnTo>
                  <a:pt x="642937" y="0"/>
                </a:lnTo>
                <a:lnTo>
                  <a:pt x="719137" y="0"/>
                </a:lnTo>
                <a:lnTo>
                  <a:pt x="719137" y="9525"/>
                </a:lnTo>
                <a:close/>
              </a:path>
              <a:path w="8239125" h="1228725">
                <a:moveTo>
                  <a:pt x="757237" y="9525"/>
                </a:moveTo>
                <a:lnTo>
                  <a:pt x="747712" y="9525"/>
                </a:lnTo>
                <a:lnTo>
                  <a:pt x="747712" y="0"/>
                </a:lnTo>
                <a:lnTo>
                  <a:pt x="757237" y="0"/>
                </a:lnTo>
                <a:lnTo>
                  <a:pt x="757237" y="9525"/>
                </a:lnTo>
                <a:close/>
              </a:path>
              <a:path w="8239125" h="1228725">
                <a:moveTo>
                  <a:pt x="862012" y="9525"/>
                </a:moveTo>
                <a:lnTo>
                  <a:pt x="785812" y="9525"/>
                </a:lnTo>
                <a:lnTo>
                  <a:pt x="785812" y="0"/>
                </a:lnTo>
                <a:lnTo>
                  <a:pt x="862012" y="0"/>
                </a:lnTo>
                <a:lnTo>
                  <a:pt x="862012" y="9525"/>
                </a:lnTo>
                <a:close/>
              </a:path>
              <a:path w="8239125" h="1228725">
                <a:moveTo>
                  <a:pt x="900112" y="9525"/>
                </a:moveTo>
                <a:lnTo>
                  <a:pt x="890587" y="9525"/>
                </a:lnTo>
                <a:lnTo>
                  <a:pt x="890587" y="0"/>
                </a:lnTo>
                <a:lnTo>
                  <a:pt x="900112" y="0"/>
                </a:lnTo>
                <a:lnTo>
                  <a:pt x="900112" y="9525"/>
                </a:lnTo>
                <a:close/>
              </a:path>
              <a:path w="8239125" h="1228725">
                <a:moveTo>
                  <a:pt x="1004887" y="9525"/>
                </a:moveTo>
                <a:lnTo>
                  <a:pt x="928687" y="9525"/>
                </a:lnTo>
                <a:lnTo>
                  <a:pt x="928687" y="0"/>
                </a:lnTo>
                <a:lnTo>
                  <a:pt x="1004887" y="0"/>
                </a:lnTo>
                <a:lnTo>
                  <a:pt x="1004887" y="9525"/>
                </a:lnTo>
                <a:close/>
              </a:path>
              <a:path w="8239125" h="1228725">
                <a:moveTo>
                  <a:pt x="1042987" y="9525"/>
                </a:moveTo>
                <a:lnTo>
                  <a:pt x="1033462" y="9525"/>
                </a:lnTo>
                <a:lnTo>
                  <a:pt x="1033462" y="0"/>
                </a:lnTo>
                <a:lnTo>
                  <a:pt x="1042987" y="0"/>
                </a:lnTo>
                <a:lnTo>
                  <a:pt x="1042987" y="9525"/>
                </a:lnTo>
                <a:close/>
              </a:path>
              <a:path w="8239125" h="1228725">
                <a:moveTo>
                  <a:pt x="1147762" y="9525"/>
                </a:moveTo>
                <a:lnTo>
                  <a:pt x="1071562" y="9525"/>
                </a:lnTo>
                <a:lnTo>
                  <a:pt x="1071562" y="0"/>
                </a:lnTo>
                <a:lnTo>
                  <a:pt x="1147762" y="0"/>
                </a:lnTo>
                <a:lnTo>
                  <a:pt x="1147762" y="9525"/>
                </a:lnTo>
                <a:close/>
              </a:path>
              <a:path w="8239125" h="1228725">
                <a:moveTo>
                  <a:pt x="1185862" y="9525"/>
                </a:moveTo>
                <a:lnTo>
                  <a:pt x="1176337" y="9525"/>
                </a:lnTo>
                <a:lnTo>
                  <a:pt x="1176337" y="0"/>
                </a:lnTo>
                <a:lnTo>
                  <a:pt x="1185862" y="0"/>
                </a:lnTo>
                <a:lnTo>
                  <a:pt x="1185862" y="9525"/>
                </a:lnTo>
                <a:close/>
              </a:path>
              <a:path w="8239125" h="1228725">
                <a:moveTo>
                  <a:pt x="1290637" y="9525"/>
                </a:moveTo>
                <a:lnTo>
                  <a:pt x="1214437" y="9525"/>
                </a:lnTo>
                <a:lnTo>
                  <a:pt x="1214437" y="0"/>
                </a:lnTo>
                <a:lnTo>
                  <a:pt x="1290637" y="0"/>
                </a:lnTo>
                <a:lnTo>
                  <a:pt x="1290637" y="9525"/>
                </a:lnTo>
                <a:close/>
              </a:path>
              <a:path w="8239125" h="1228725">
                <a:moveTo>
                  <a:pt x="1328737" y="9525"/>
                </a:moveTo>
                <a:lnTo>
                  <a:pt x="1319212" y="9525"/>
                </a:lnTo>
                <a:lnTo>
                  <a:pt x="1319212" y="0"/>
                </a:lnTo>
                <a:lnTo>
                  <a:pt x="1328737" y="0"/>
                </a:lnTo>
                <a:lnTo>
                  <a:pt x="1328737" y="9525"/>
                </a:lnTo>
                <a:close/>
              </a:path>
              <a:path w="8239125" h="1228725">
                <a:moveTo>
                  <a:pt x="1433512" y="9525"/>
                </a:moveTo>
                <a:lnTo>
                  <a:pt x="1357312" y="9525"/>
                </a:lnTo>
                <a:lnTo>
                  <a:pt x="1357312" y="0"/>
                </a:lnTo>
                <a:lnTo>
                  <a:pt x="1433512" y="0"/>
                </a:lnTo>
                <a:lnTo>
                  <a:pt x="1433512" y="9525"/>
                </a:lnTo>
                <a:close/>
              </a:path>
              <a:path w="8239125" h="1228725">
                <a:moveTo>
                  <a:pt x="1471612" y="9525"/>
                </a:moveTo>
                <a:lnTo>
                  <a:pt x="1462087" y="9525"/>
                </a:lnTo>
                <a:lnTo>
                  <a:pt x="1462087" y="0"/>
                </a:lnTo>
                <a:lnTo>
                  <a:pt x="1471612" y="0"/>
                </a:lnTo>
                <a:lnTo>
                  <a:pt x="1471612" y="9525"/>
                </a:lnTo>
                <a:close/>
              </a:path>
              <a:path w="8239125" h="1228725">
                <a:moveTo>
                  <a:pt x="1576387" y="9525"/>
                </a:moveTo>
                <a:lnTo>
                  <a:pt x="1500187" y="9525"/>
                </a:lnTo>
                <a:lnTo>
                  <a:pt x="1500187" y="0"/>
                </a:lnTo>
                <a:lnTo>
                  <a:pt x="1576387" y="0"/>
                </a:lnTo>
                <a:lnTo>
                  <a:pt x="1576387" y="9525"/>
                </a:lnTo>
                <a:close/>
              </a:path>
              <a:path w="8239125" h="1228725">
                <a:moveTo>
                  <a:pt x="1614487" y="9525"/>
                </a:moveTo>
                <a:lnTo>
                  <a:pt x="1604962" y="9525"/>
                </a:lnTo>
                <a:lnTo>
                  <a:pt x="1604962" y="0"/>
                </a:lnTo>
                <a:lnTo>
                  <a:pt x="1614487" y="0"/>
                </a:lnTo>
                <a:lnTo>
                  <a:pt x="1614487" y="9525"/>
                </a:lnTo>
                <a:close/>
              </a:path>
              <a:path w="8239125" h="1228725">
                <a:moveTo>
                  <a:pt x="1719262" y="9525"/>
                </a:moveTo>
                <a:lnTo>
                  <a:pt x="1643062" y="9525"/>
                </a:lnTo>
                <a:lnTo>
                  <a:pt x="1643062" y="0"/>
                </a:lnTo>
                <a:lnTo>
                  <a:pt x="1719262" y="0"/>
                </a:lnTo>
                <a:lnTo>
                  <a:pt x="1719262" y="9525"/>
                </a:lnTo>
                <a:close/>
              </a:path>
              <a:path w="8239125" h="1228725">
                <a:moveTo>
                  <a:pt x="1757362" y="9525"/>
                </a:moveTo>
                <a:lnTo>
                  <a:pt x="1747837" y="9525"/>
                </a:lnTo>
                <a:lnTo>
                  <a:pt x="1747837" y="0"/>
                </a:lnTo>
                <a:lnTo>
                  <a:pt x="1757362" y="0"/>
                </a:lnTo>
                <a:lnTo>
                  <a:pt x="1757362" y="9525"/>
                </a:lnTo>
                <a:close/>
              </a:path>
              <a:path w="8239125" h="1228725">
                <a:moveTo>
                  <a:pt x="1862137" y="9525"/>
                </a:moveTo>
                <a:lnTo>
                  <a:pt x="1785937" y="9525"/>
                </a:lnTo>
                <a:lnTo>
                  <a:pt x="1785937" y="0"/>
                </a:lnTo>
                <a:lnTo>
                  <a:pt x="1862137" y="0"/>
                </a:lnTo>
                <a:lnTo>
                  <a:pt x="1862137" y="9525"/>
                </a:lnTo>
                <a:close/>
              </a:path>
              <a:path w="8239125" h="1228725">
                <a:moveTo>
                  <a:pt x="1900237" y="9525"/>
                </a:moveTo>
                <a:lnTo>
                  <a:pt x="1890712" y="9525"/>
                </a:lnTo>
                <a:lnTo>
                  <a:pt x="1890712" y="0"/>
                </a:lnTo>
                <a:lnTo>
                  <a:pt x="1900237" y="0"/>
                </a:lnTo>
                <a:lnTo>
                  <a:pt x="1900237" y="9525"/>
                </a:lnTo>
                <a:close/>
              </a:path>
              <a:path w="8239125" h="1228725">
                <a:moveTo>
                  <a:pt x="2005012" y="9525"/>
                </a:moveTo>
                <a:lnTo>
                  <a:pt x="1928812" y="9525"/>
                </a:lnTo>
                <a:lnTo>
                  <a:pt x="1928812" y="0"/>
                </a:lnTo>
                <a:lnTo>
                  <a:pt x="2005012" y="0"/>
                </a:lnTo>
                <a:lnTo>
                  <a:pt x="2005012" y="9525"/>
                </a:lnTo>
                <a:close/>
              </a:path>
              <a:path w="8239125" h="1228725">
                <a:moveTo>
                  <a:pt x="2043112" y="9525"/>
                </a:moveTo>
                <a:lnTo>
                  <a:pt x="2033587" y="9525"/>
                </a:lnTo>
                <a:lnTo>
                  <a:pt x="2033587" y="0"/>
                </a:lnTo>
                <a:lnTo>
                  <a:pt x="2043112" y="0"/>
                </a:lnTo>
                <a:lnTo>
                  <a:pt x="2043112" y="9525"/>
                </a:lnTo>
                <a:close/>
              </a:path>
              <a:path w="8239125" h="1228725">
                <a:moveTo>
                  <a:pt x="2147887" y="9525"/>
                </a:moveTo>
                <a:lnTo>
                  <a:pt x="2071687" y="9525"/>
                </a:lnTo>
                <a:lnTo>
                  <a:pt x="2071687" y="0"/>
                </a:lnTo>
                <a:lnTo>
                  <a:pt x="2147887" y="0"/>
                </a:lnTo>
                <a:lnTo>
                  <a:pt x="2147887" y="9525"/>
                </a:lnTo>
                <a:close/>
              </a:path>
              <a:path w="8239125" h="1228725">
                <a:moveTo>
                  <a:pt x="2185987" y="9525"/>
                </a:moveTo>
                <a:lnTo>
                  <a:pt x="2176462" y="9525"/>
                </a:lnTo>
                <a:lnTo>
                  <a:pt x="2176462" y="0"/>
                </a:lnTo>
                <a:lnTo>
                  <a:pt x="2185987" y="0"/>
                </a:lnTo>
                <a:lnTo>
                  <a:pt x="2185987" y="9525"/>
                </a:lnTo>
                <a:close/>
              </a:path>
              <a:path w="8239125" h="1228725">
                <a:moveTo>
                  <a:pt x="2290762" y="9525"/>
                </a:moveTo>
                <a:lnTo>
                  <a:pt x="2214562" y="9525"/>
                </a:lnTo>
                <a:lnTo>
                  <a:pt x="2214562" y="0"/>
                </a:lnTo>
                <a:lnTo>
                  <a:pt x="2290762" y="0"/>
                </a:lnTo>
                <a:lnTo>
                  <a:pt x="2290762" y="9525"/>
                </a:lnTo>
                <a:close/>
              </a:path>
              <a:path w="8239125" h="1228725">
                <a:moveTo>
                  <a:pt x="2328862" y="9525"/>
                </a:moveTo>
                <a:lnTo>
                  <a:pt x="2319337" y="9525"/>
                </a:lnTo>
                <a:lnTo>
                  <a:pt x="2319337" y="0"/>
                </a:lnTo>
                <a:lnTo>
                  <a:pt x="2328862" y="0"/>
                </a:lnTo>
                <a:lnTo>
                  <a:pt x="2328862" y="9525"/>
                </a:lnTo>
                <a:close/>
              </a:path>
              <a:path w="8239125" h="1228725">
                <a:moveTo>
                  <a:pt x="2433637" y="9525"/>
                </a:moveTo>
                <a:lnTo>
                  <a:pt x="2357437" y="9525"/>
                </a:lnTo>
                <a:lnTo>
                  <a:pt x="2357437" y="0"/>
                </a:lnTo>
                <a:lnTo>
                  <a:pt x="2433637" y="0"/>
                </a:lnTo>
                <a:lnTo>
                  <a:pt x="2433637" y="9525"/>
                </a:lnTo>
                <a:close/>
              </a:path>
              <a:path w="8239125" h="1228725">
                <a:moveTo>
                  <a:pt x="2471737" y="9525"/>
                </a:moveTo>
                <a:lnTo>
                  <a:pt x="2462212" y="9525"/>
                </a:lnTo>
                <a:lnTo>
                  <a:pt x="2462212" y="0"/>
                </a:lnTo>
                <a:lnTo>
                  <a:pt x="2471737" y="0"/>
                </a:lnTo>
                <a:lnTo>
                  <a:pt x="2471737" y="9525"/>
                </a:lnTo>
                <a:close/>
              </a:path>
              <a:path w="8239125" h="1228725">
                <a:moveTo>
                  <a:pt x="2576512" y="9525"/>
                </a:moveTo>
                <a:lnTo>
                  <a:pt x="2500312" y="9525"/>
                </a:lnTo>
                <a:lnTo>
                  <a:pt x="2500312" y="0"/>
                </a:lnTo>
                <a:lnTo>
                  <a:pt x="2576512" y="0"/>
                </a:lnTo>
                <a:lnTo>
                  <a:pt x="2576512" y="9525"/>
                </a:lnTo>
                <a:close/>
              </a:path>
              <a:path w="8239125" h="1228725">
                <a:moveTo>
                  <a:pt x="2614612" y="9525"/>
                </a:moveTo>
                <a:lnTo>
                  <a:pt x="2605087" y="9525"/>
                </a:lnTo>
                <a:lnTo>
                  <a:pt x="2605087" y="0"/>
                </a:lnTo>
                <a:lnTo>
                  <a:pt x="2614612" y="0"/>
                </a:lnTo>
                <a:lnTo>
                  <a:pt x="2614612" y="9525"/>
                </a:lnTo>
                <a:close/>
              </a:path>
              <a:path w="8239125" h="1228725">
                <a:moveTo>
                  <a:pt x="2719387" y="9525"/>
                </a:moveTo>
                <a:lnTo>
                  <a:pt x="2643187" y="9525"/>
                </a:lnTo>
                <a:lnTo>
                  <a:pt x="2643187" y="0"/>
                </a:lnTo>
                <a:lnTo>
                  <a:pt x="2719387" y="0"/>
                </a:lnTo>
                <a:lnTo>
                  <a:pt x="2719387" y="9525"/>
                </a:lnTo>
                <a:close/>
              </a:path>
              <a:path w="8239125" h="1228725">
                <a:moveTo>
                  <a:pt x="2757487" y="9525"/>
                </a:moveTo>
                <a:lnTo>
                  <a:pt x="2747962" y="9525"/>
                </a:lnTo>
                <a:lnTo>
                  <a:pt x="2747962" y="0"/>
                </a:lnTo>
                <a:lnTo>
                  <a:pt x="2757487" y="0"/>
                </a:lnTo>
                <a:lnTo>
                  <a:pt x="2757487" y="9525"/>
                </a:lnTo>
                <a:close/>
              </a:path>
              <a:path w="8239125" h="1228725">
                <a:moveTo>
                  <a:pt x="2862262" y="9525"/>
                </a:moveTo>
                <a:lnTo>
                  <a:pt x="2786062" y="9525"/>
                </a:lnTo>
                <a:lnTo>
                  <a:pt x="2786062" y="0"/>
                </a:lnTo>
                <a:lnTo>
                  <a:pt x="2862262" y="0"/>
                </a:lnTo>
                <a:lnTo>
                  <a:pt x="2862262" y="9525"/>
                </a:lnTo>
                <a:close/>
              </a:path>
              <a:path w="8239125" h="1228725">
                <a:moveTo>
                  <a:pt x="2900362" y="9525"/>
                </a:moveTo>
                <a:lnTo>
                  <a:pt x="2890837" y="9525"/>
                </a:lnTo>
                <a:lnTo>
                  <a:pt x="2890837" y="0"/>
                </a:lnTo>
                <a:lnTo>
                  <a:pt x="2900362" y="0"/>
                </a:lnTo>
                <a:lnTo>
                  <a:pt x="2900362" y="9525"/>
                </a:lnTo>
                <a:close/>
              </a:path>
              <a:path w="8239125" h="1228725">
                <a:moveTo>
                  <a:pt x="3005137" y="9525"/>
                </a:moveTo>
                <a:lnTo>
                  <a:pt x="2928937" y="9525"/>
                </a:lnTo>
                <a:lnTo>
                  <a:pt x="2928937" y="0"/>
                </a:lnTo>
                <a:lnTo>
                  <a:pt x="3005137" y="0"/>
                </a:lnTo>
                <a:lnTo>
                  <a:pt x="3005137" y="9525"/>
                </a:lnTo>
                <a:close/>
              </a:path>
              <a:path w="8239125" h="1228725">
                <a:moveTo>
                  <a:pt x="3043237" y="9525"/>
                </a:moveTo>
                <a:lnTo>
                  <a:pt x="3033712" y="9525"/>
                </a:lnTo>
                <a:lnTo>
                  <a:pt x="3033712" y="0"/>
                </a:lnTo>
                <a:lnTo>
                  <a:pt x="3043237" y="0"/>
                </a:lnTo>
                <a:lnTo>
                  <a:pt x="3043237" y="9525"/>
                </a:lnTo>
                <a:close/>
              </a:path>
              <a:path w="8239125" h="1228725">
                <a:moveTo>
                  <a:pt x="3148012" y="9525"/>
                </a:moveTo>
                <a:lnTo>
                  <a:pt x="3071812" y="9525"/>
                </a:lnTo>
                <a:lnTo>
                  <a:pt x="3071812" y="0"/>
                </a:lnTo>
                <a:lnTo>
                  <a:pt x="3148012" y="0"/>
                </a:lnTo>
                <a:lnTo>
                  <a:pt x="3148012" y="9525"/>
                </a:lnTo>
                <a:close/>
              </a:path>
              <a:path w="8239125" h="1228725">
                <a:moveTo>
                  <a:pt x="3186112" y="9525"/>
                </a:moveTo>
                <a:lnTo>
                  <a:pt x="3176587" y="9525"/>
                </a:lnTo>
                <a:lnTo>
                  <a:pt x="3176587" y="0"/>
                </a:lnTo>
                <a:lnTo>
                  <a:pt x="3186112" y="0"/>
                </a:lnTo>
                <a:lnTo>
                  <a:pt x="3186112" y="9525"/>
                </a:lnTo>
                <a:close/>
              </a:path>
              <a:path w="8239125" h="1228725">
                <a:moveTo>
                  <a:pt x="3290887" y="9525"/>
                </a:moveTo>
                <a:lnTo>
                  <a:pt x="3214687" y="9525"/>
                </a:lnTo>
                <a:lnTo>
                  <a:pt x="3214687" y="0"/>
                </a:lnTo>
                <a:lnTo>
                  <a:pt x="3290887" y="0"/>
                </a:lnTo>
                <a:lnTo>
                  <a:pt x="3290887" y="9525"/>
                </a:lnTo>
                <a:close/>
              </a:path>
              <a:path w="8239125" h="1228725">
                <a:moveTo>
                  <a:pt x="3328987" y="9525"/>
                </a:moveTo>
                <a:lnTo>
                  <a:pt x="3319462" y="9525"/>
                </a:lnTo>
                <a:lnTo>
                  <a:pt x="3319462" y="0"/>
                </a:lnTo>
                <a:lnTo>
                  <a:pt x="3328987" y="0"/>
                </a:lnTo>
                <a:lnTo>
                  <a:pt x="3328987" y="9525"/>
                </a:lnTo>
                <a:close/>
              </a:path>
              <a:path w="8239125" h="1228725">
                <a:moveTo>
                  <a:pt x="3433762" y="9525"/>
                </a:moveTo>
                <a:lnTo>
                  <a:pt x="3357562" y="9525"/>
                </a:lnTo>
                <a:lnTo>
                  <a:pt x="3357562" y="0"/>
                </a:lnTo>
                <a:lnTo>
                  <a:pt x="3433762" y="0"/>
                </a:lnTo>
                <a:lnTo>
                  <a:pt x="3433762" y="9525"/>
                </a:lnTo>
                <a:close/>
              </a:path>
              <a:path w="8239125" h="1228725">
                <a:moveTo>
                  <a:pt x="3471862" y="9525"/>
                </a:moveTo>
                <a:lnTo>
                  <a:pt x="3462337" y="9525"/>
                </a:lnTo>
                <a:lnTo>
                  <a:pt x="3462337" y="0"/>
                </a:lnTo>
                <a:lnTo>
                  <a:pt x="3471862" y="0"/>
                </a:lnTo>
                <a:lnTo>
                  <a:pt x="3471862" y="9525"/>
                </a:lnTo>
                <a:close/>
              </a:path>
              <a:path w="8239125" h="1228725">
                <a:moveTo>
                  <a:pt x="3576637" y="9525"/>
                </a:moveTo>
                <a:lnTo>
                  <a:pt x="3500437" y="9525"/>
                </a:lnTo>
                <a:lnTo>
                  <a:pt x="3500437" y="0"/>
                </a:lnTo>
                <a:lnTo>
                  <a:pt x="3576637" y="0"/>
                </a:lnTo>
                <a:lnTo>
                  <a:pt x="3576637" y="9525"/>
                </a:lnTo>
                <a:close/>
              </a:path>
              <a:path w="8239125" h="1228725">
                <a:moveTo>
                  <a:pt x="3614737" y="9525"/>
                </a:moveTo>
                <a:lnTo>
                  <a:pt x="3605212" y="9525"/>
                </a:lnTo>
                <a:lnTo>
                  <a:pt x="3605212" y="0"/>
                </a:lnTo>
                <a:lnTo>
                  <a:pt x="3614737" y="0"/>
                </a:lnTo>
                <a:lnTo>
                  <a:pt x="3614737" y="9525"/>
                </a:lnTo>
                <a:close/>
              </a:path>
              <a:path w="8239125" h="1228725">
                <a:moveTo>
                  <a:pt x="3719512" y="9525"/>
                </a:moveTo>
                <a:lnTo>
                  <a:pt x="3643312" y="9525"/>
                </a:lnTo>
                <a:lnTo>
                  <a:pt x="3643312" y="0"/>
                </a:lnTo>
                <a:lnTo>
                  <a:pt x="3719512" y="0"/>
                </a:lnTo>
                <a:lnTo>
                  <a:pt x="3719512" y="9525"/>
                </a:lnTo>
                <a:close/>
              </a:path>
              <a:path w="8239125" h="1228725">
                <a:moveTo>
                  <a:pt x="3757612" y="9525"/>
                </a:moveTo>
                <a:lnTo>
                  <a:pt x="3748087" y="9525"/>
                </a:lnTo>
                <a:lnTo>
                  <a:pt x="3748087" y="0"/>
                </a:lnTo>
                <a:lnTo>
                  <a:pt x="3757612" y="0"/>
                </a:lnTo>
                <a:lnTo>
                  <a:pt x="3757612" y="9525"/>
                </a:lnTo>
                <a:close/>
              </a:path>
              <a:path w="8239125" h="1228725">
                <a:moveTo>
                  <a:pt x="3862387" y="9525"/>
                </a:moveTo>
                <a:lnTo>
                  <a:pt x="3786187" y="9525"/>
                </a:lnTo>
                <a:lnTo>
                  <a:pt x="3786187" y="0"/>
                </a:lnTo>
                <a:lnTo>
                  <a:pt x="3862387" y="0"/>
                </a:lnTo>
                <a:lnTo>
                  <a:pt x="3862387" y="9525"/>
                </a:lnTo>
                <a:close/>
              </a:path>
              <a:path w="8239125" h="1228725">
                <a:moveTo>
                  <a:pt x="3900487" y="9525"/>
                </a:moveTo>
                <a:lnTo>
                  <a:pt x="3890962" y="9525"/>
                </a:lnTo>
                <a:lnTo>
                  <a:pt x="3890962" y="0"/>
                </a:lnTo>
                <a:lnTo>
                  <a:pt x="3900487" y="0"/>
                </a:lnTo>
                <a:lnTo>
                  <a:pt x="3900487" y="9525"/>
                </a:lnTo>
                <a:close/>
              </a:path>
              <a:path w="8239125" h="1228725">
                <a:moveTo>
                  <a:pt x="4005262" y="9525"/>
                </a:moveTo>
                <a:lnTo>
                  <a:pt x="3929062" y="9525"/>
                </a:lnTo>
                <a:lnTo>
                  <a:pt x="3929062" y="0"/>
                </a:lnTo>
                <a:lnTo>
                  <a:pt x="4005262" y="0"/>
                </a:lnTo>
                <a:lnTo>
                  <a:pt x="4005262" y="9525"/>
                </a:lnTo>
                <a:close/>
              </a:path>
              <a:path w="8239125" h="1228725">
                <a:moveTo>
                  <a:pt x="4043362" y="9525"/>
                </a:moveTo>
                <a:lnTo>
                  <a:pt x="4033837" y="9525"/>
                </a:lnTo>
                <a:lnTo>
                  <a:pt x="4033837" y="0"/>
                </a:lnTo>
                <a:lnTo>
                  <a:pt x="4043362" y="0"/>
                </a:lnTo>
                <a:lnTo>
                  <a:pt x="4043362" y="9525"/>
                </a:lnTo>
                <a:close/>
              </a:path>
              <a:path w="8239125" h="1228725">
                <a:moveTo>
                  <a:pt x="4148137" y="9525"/>
                </a:moveTo>
                <a:lnTo>
                  <a:pt x="4071937" y="9525"/>
                </a:lnTo>
                <a:lnTo>
                  <a:pt x="4071937" y="0"/>
                </a:lnTo>
                <a:lnTo>
                  <a:pt x="4148137" y="0"/>
                </a:lnTo>
                <a:lnTo>
                  <a:pt x="4148137" y="9525"/>
                </a:lnTo>
                <a:close/>
              </a:path>
              <a:path w="8239125" h="1228725">
                <a:moveTo>
                  <a:pt x="4186237" y="9525"/>
                </a:moveTo>
                <a:lnTo>
                  <a:pt x="4176712" y="9525"/>
                </a:lnTo>
                <a:lnTo>
                  <a:pt x="4176712" y="0"/>
                </a:lnTo>
                <a:lnTo>
                  <a:pt x="4186237" y="0"/>
                </a:lnTo>
                <a:lnTo>
                  <a:pt x="4186237" y="9525"/>
                </a:lnTo>
                <a:close/>
              </a:path>
              <a:path w="8239125" h="1228725">
                <a:moveTo>
                  <a:pt x="4291012" y="9525"/>
                </a:moveTo>
                <a:lnTo>
                  <a:pt x="4214812" y="9525"/>
                </a:lnTo>
                <a:lnTo>
                  <a:pt x="4214812" y="0"/>
                </a:lnTo>
                <a:lnTo>
                  <a:pt x="4291012" y="0"/>
                </a:lnTo>
                <a:lnTo>
                  <a:pt x="4291012" y="9525"/>
                </a:lnTo>
                <a:close/>
              </a:path>
              <a:path w="8239125" h="1228725">
                <a:moveTo>
                  <a:pt x="4329112" y="9525"/>
                </a:moveTo>
                <a:lnTo>
                  <a:pt x="4319587" y="9525"/>
                </a:lnTo>
                <a:lnTo>
                  <a:pt x="4319587" y="0"/>
                </a:lnTo>
                <a:lnTo>
                  <a:pt x="4329112" y="0"/>
                </a:lnTo>
                <a:lnTo>
                  <a:pt x="4329112" y="9525"/>
                </a:lnTo>
                <a:close/>
              </a:path>
              <a:path w="8239125" h="1228725">
                <a:moveTo>
                  <a:pt x="4433887" y="9525"/>
                </a:moveTo>
                <a:lnTo>
                  <a:pt x="4357687" y="9525"/>
                </a:lnTo>
                <a:lnTo>
                  <a:pt x="4357687" y="0"/>
                </a:lnTo>
                <a:lnTo>
                  <a:pt x="4433887" y="0"/>
                </a:lnTo>
                <a:lnTo>
                  <a:pt x="4433887" y="9525"/>
                </a:lnTo>
                <a:close/>
              </a:path>
              <a:path w="8239125" h="1228725">
                <a:moveTo>
                  <a:pt x="4471987" y="9525"/>
                </a:moveTo>
                <a:lnTo>
                  <a:pt x="4462462" y="9525"/>
                </a:lnTo>
                <a:lnTo>
                  <a:pt x="4462462" y="0"/>
                </a:lnTo>
                <a:lnTo>
                  <a:pt x="4471987" y="0"/>
                </a:lnTo>
                <a:lnTo>
                  <a:pt x="4471987" y="9525"/>
                </a:lnTo>
                <a:close/>
              </a:path>
              <a:path w="8239125" h="1228725">
                <a:moveTo>
                  <a:pt x="4576762" y="9525"/>
                </a:moveTo>
                <a:lnTo>
                  <a:pt x="4500562" y="9525"/>
                </a:lnTo>
                <a:lnTo>
                  <a:pt x="4500562" y="0"/>
                </a:lnTo>
                <a:lnTo>
                  <a:pt x="4576762" y="0"/>
                </a:lnTo>
                <a:lnTo>
                  <a:pt x="4576762" y="9525"/>
                </a:lnTo>
                <a:close/>
              </a:path>
              <a:path w="8239125" h="1228725">
                <a:moveTo>
                  <a:pt x="4614862" y="9525"/>
                </a:moveTo>
                <a:lnTo>
                  <a:pt x="4605337" y="9525"/>
                </a:lnTo>
                <a:lnTo>
                  <a:pt x="4605337" y="0"/>
                </a:lnTo>
                <a:lnTo>
                  <a:pt x="4614862" y="0"/>
                </a:lnTo>
                <a:lnTo>
                  <a:pt x="4614862" y="9525"/>
                </a:lnTo>
                <a:close/>
              </a:path>
              <a:path w="8239125" h="1228725">
                <a:moveTo>
                  <a:pt x="4719637" y="9525"/>
                </a:moveTo>
                <a:lnTo>
                  <a:pt x="4643437" y="9525"/>
                </a:lnTo>
                <a:lnTo>
                  <a:pt x="4643437" y="0"/>
                </a:lnTo>
                <a:lnTo>
                  <a:pt x="4719637" y="0"/>
                </a:lnTo>
                <a:lnTo>
                  <a:pt x="4719637" y="9525"/>
                </a:lnTo>
                <a:close/>
              </a:path>
              <a:path w="8239125" h="1228725">
                <a:moveTo>
                  <a:pt x="4757737" y="9525"/>
                </a:moveTo>
                <a:lnTo>
                  <a:pt x="4748212" y="9525"/>
                </a:lnTo>
                <a:lnTo>
                  <a:pt x="4748212" y="0"/>
                </a:lnTo>
                <a:lnTo>
                  <a:pt x="4757737" y="0"/>
                </a:lnTo>
                <a:lnTo>
                  <a:pt x="4757737" y="9525"/>
                </a:lnTo>
                <a:close/>
              </a:path>
              <a:path w="8239125" h="1228725">
                <a:moveTo>
                  <a:pt x="4862512" y="9525"/>
                </a:moveTo>
                <a:lnTo>
                  <a:pt x="4786312" y="9525"/>
                </a:lnTo>
                <a:lnTo>
                  <a:pt x="4786312" y="0"/>
                </a:lnTo>
                <a:lnTo>
                  <a:pt x="4862512" y="0"/>
                </a:lnTo>
                <a:lnTo>
                  <a:pt x="4862512" y="9525"/>
                </a:lnTo>
                <a:close/>
              </a:path>
              <a:path w="8239125" h="1228725">
                <a:moveTo>
                  <a:pt x="4900612" y="9525"/>
                </a:moveTo>
                <a:lnTo>
                  <a:pt x="4891087" y="9525"/>
                </a:lnTo>
                <a:lnTo>
                  <a:pt x="4891087" y="0"/>
                </a:lnTo>
                <a:lnTo>
                  <a:pt x="4900612" y="0"/>
                </a:lnTo>
                <a:lnTo>
                  <a:pt x="4900612" y="9525"/>
                </a:lnTo>
                <a:close/>
              </a:path>
              <a:path w="8239125" h="1228725">
                <a:moveTo>
                  <a:pt x="5005387" y="9525"/>
                </a:moveTo>
                <a:lnTo>
                  <a:pt x="4929187" y="9525"/>
                </a:lnTo>
                <a:lnTo>
                  <a:pt x="4929187" y="0"/>
                </a:lnTo>
                <a:lnTo>
                  <a:pt x="5005387" y="0"/>
                </a:lnTo>
                <a:lnTo>
                  <a:pt x="5005387" y="9525"/>
                </a:lnTo>
                <a:close/>
              </a:path>
              <a:path w="8239125" h="1228725">
                <a:moveTo>
                  <a:pt x="5043487" y="9525"/>
                </a:moveTo>
                <a:lnTo>
                  <a:pt x="5033962" y="9525"/>
                </a:lnTo>
                <a:lnTo>
                  <a:pt x="5033962" y="0"/>
                </a:lnTo>
                <a:lnTo>
                  <a:pt x="5043487" y="0"/>
                </a:lnTo>
                <a:lnTo>
                  <a:pt x="5043487" y="9525"/>
                </a:lnTo>
                <a:close/>
              </a:path>
              <a:path w="8239125" h="1228725">
                <a:moveTo>
                  <a:pt x="5148262" y="9525"/>
                </a:moveTo>
                <a:lnTo>
                  <a:pt x="5072062" y="9525"/>
                </a:lnTo>
                <a:lnTo>
                  <a:pt x="5072062" y="0"/>
                </a:lnTo>
                <a:lnTo>
                  <a:pt x="5148262" y="0"/>
                </a:lnTo>
                <a:lnTo>
                  <a:pt x="5148262" y="9525"/>
                </a:lnTo>
                <a:close/>
              </a:path>
              <a:path w="8239125" h="1228725">
                <a:moveTo>
                  <a:pt x="5186362" y="9525"/>
                </a:moveTo>
                <a:lnTo>
                  <a:pt x="5176837" y="9525"/>
                </a:lnTo>
                <a:lnTo>
                  <a:pt x="5176837" y="0"/>
                </a:lnTo>
                <a:lnTo>
                  <a:pt x="5186362" y="0"/>
                </a:lnTo>
                <a:lnTo>
                  <a:pt x="5186362" y="9525"/>
                </a:lnTo>
                <a:close/>
              </a:path>
              <a:path w="8239125" h="1228725">
                <a:moveTo>
                  <a:pt x="5291137" y="9525"/>
                </a:moveTo>
                <a:lnTo>
                  <a:pt x="5214937" y="9525"/>
                </a:lnTo>
                <a:lnTo>
                  <a:pt x="5214937" y="0"/>
                </a:lnTo>
                <a:lnTo>
                  <a:pt x="5291137" y="0"/>
                </a:lnTo>
                <a:lnTo>
                  <a:pt x="5291137" y="9525"/>
                </a:lnTo>
                <a:close/>
              </a:path>
              <a:path w="8239125" h="1228725">
                <a:moveTo>
                  <a:pt x="5329237" y="9525"/>
                </a:moveTo>
                <a:lnTo>
                  <a:pt x="5319712" y="9525"/>
                </a:lnTo>
                <a:lnTo>
                  <a:pt x="5319712" y="0"/>
                </a:lnTo>
                <a:lnTo>
                  <a:pt x="5329237" y="0"/>
                </a:lnTo>
                <a:lnTo>
                  <a:pt x="5329237" y="9525"/>
                </a:lnTo>
                <a:close/>
              </a:path>
              <a:path w="8239125" h="1228725">
                <a:moveTo>
                  <a:pt x="5434012" y="9525"/>
                </a:moveTo>
                <a:lnTo>
                  <a:pt x="5357812" y="9525"/>
                </a:lnTo>
                <a:lnTo>
                  <a:pt x="5357812" y="0"/>
                </a:lnTo>
                <a:lnTo>
                  <a:pt x="5434012" y="0"/>
                </a:lnTo>
                <a:lnTo>
                  <a:pt x="5434012" y="9525"/>
                </a:lnTo>
                <a:close/>
              </a:path>
              <a:path w="8239125" h="1228725">
                <a:moveTo>
                  <a:pt x="5472112" y="9525"/>
                </a:moveTo>
                <a:lnTo>
                  <a:pt x="5462587" y="9525"/>
                </a:lnTo>
                <a:lnTo>
                  <a:pt x="5462587" y="0"/>
                </a:lnTo>
                <a:lnTo>
                  <a:pt x="5472112" y="0"/>
                </a:lnTo>
                <a:lnTo>
                  <a:pt x="5472112" y="9525"/>
                </a:lnTo>
                <a:close/>
              </a:path>
              <a:path w="8239125" h="1228725">
                <a:moveTo>
                  <a:pt x="5576887" y="9525"/>
                </a:moveTo>
                <a:lnTo>
                  <a:pt x="5500687" y="9525"/>
                </a:lnTo>
                <a:lnTo>
                  <a:pt x="5500687" y="0"/>
                </a:lnTo>
                <a:lnTo>
                  <a:pt x="5576887" y="0"/>
                </a:lnTo>
                <a:lnTo>
                  <a:pt x="5576887" y="9525"/>
                </a:lnTo>
                <a:close/>
              </a:path>
              <a:path w="8239125" h="1228725">
                <a:moveTo>
                  <a:pt x="5614987" y="9525"/>
                </a:moveTo>
                <a:lnTo>
                  <a:pt x="5605462" y="9525"/>
                </a:lnTo>
                <a:lnTo>
                  <a:pt x="5605462" y="0"/>
                </a:lnTo>
                <a:lnTo>
                  <a:pt x="5614987" y="0"/>
                </a:lnTo>
                <a:lnTo>
                  <a:pt x="5614987" y="9525"/>
                </a:lnTo>
                <a:close/>
              </a:path>
              <a:path w="8239125" h="1228725">
                <a:moveTo>
                  <a:pt x="5719762" y="9525"/>
                </a:moveTo>
                <a:lnTo>
                  <a:pt x="5643562" y="9525"/>
                </a:lnTo>
                <a:lnTo>
                  <a:pt x="5643562" y="0"/>
                </a:lnTo>
                <a:lnTo>
                  <a:pt x="5719762" y="0"/>
                </a:lnTo>
                <a:lnTo>
                  <a:pt x="5719762" y="9525"/>
                </a:lnTo>
                <a:close/>
              </a:path>
              <a:path w="8239125" h="1228725">
                <a:moveTo>
                  <a:pt x="5757862" y="9525"/>
                </a:moveTo>
                <a:lnTo>
                  <a:pt x="5748337" y="9525"/>
                </a:lnTo>
                <a:lnTo>
                  <a:pt x="5748337" y="0"/>
                </a:lnTo>
                <a:lnTo>
                  <a:pt x="5757862" y="0"/>
                </a:lnTo>
                <a:lnTo>
                  <a:pt x="5757862" y="9525"/>
                </a:lnTo>
                <a:close/>
              </a:path>
              <a:path w="8239125" h="1228725">
                <a:moveTo>
                  <a:pt x="5862637" y="9525"/>
                </a:moveTo>
                <a:lnTo>
                  <a:pt x="5786437" y="9525"/>
                </a:lnTo>
                <a:lnTo>
                  <a:pt x="5786437" y="0"/>
                </a:lnTo>
                <a:lnTo>
                  <a:pt x="5862637" y="0"/>
                </a:lnTo>
                <a:lnTo>
                  <a:pt x="5862637" y="9525"/>
                </a:lnTo>
                <a:close/>
              </a:path>
              <a:path w="8239125" h="1228725">
                <a:moveTo>
                  <a:pt x="5900737" y="9525"/>
                </a:moveTo>
                <a:lnTo>
                  <a:pt x="5891212" y="9525"/>
                </a:lnTo>
                <a:lnTo>
                  <a:pt x="5891212" y="0"/>
                </a:lnTo>
                <a:lnTo>
                  <a:pt x="5900737" y="0"/>
                </a:lnTo>
                <a:lnTo>
                  <a:pt x="5900737" y="9525"/>
                </a:lnTo>
                <a:close/>
              </a:path>
              <a:path w="8239125" h="1228725">
                <a:moveTo>
                  <a:pt x="6005512" y="9525"/>
                </a:moveTo>
                <a:lnTo>
                  <a:pt x="5929312" y="9525"/>
                </a:lnTo>
                <a:lnTo>
                  <a:pt x="5929312" y="0"/>
                </a:lnTo>
                <a:lnTo>
                  <a:pt x="6005512" y="0"/>
                </a:lnTo>
                <a:lnTo>
                  <a:pt x="6005512" y="9525"/>
                </a:lnTo>
                <a:close/>
              </a:path>
              <a:path w="8239125" h="1228725">
                <a:moveTo>
                  <a:pt x="6043612" y="9525"/>
                </a:moveTo>
                <a:lnTo>
                  <a:pt x="6034087" y="9525"/>
                </a:lnTo>
                <a:lnTo>
                  <a:pt x="6034087" y="0"/>
                </a:lnTo>
                <a:lnTo>
                  <a:pt x="6043612" y="0"/>
                </a:lnTo>
                <a:lnTo>
                  <a:pt x="6043612" y="9525"/>
                </a:lnTo>
                <a:close/>
              </a:path>
              <a:path w="8239125" h="1228725">
                <a:moveTo>
                  <a:pt x="6148387" y="9525"/>
                </a:moveTo>
                <a:lnTo>
                  <a:pt x="6072187" y="9525"/>
                </a:lnTo>
                <a:lnTo>
                  <a:pt x="6072187" y="0"/>
                </a:lnTo>
                <a:lnTo>
                  <a:pt x="6148387" y="0"/>
                </a:lnTo>
                <a:lnTo>
                  <a:pt x="6148387" y="9525"/>
                </a:lnTo>
                <a:close/>
              </a:path>
              <a:path w="8239125" h="1228725">
                <a:moveTo>
                  <a:pt x="6186487" y="9525"/>
                </a:moveTo>
                <a:lnTo>
                  <a:pt x="6176962" y="9525"/>
                </a:lnTo>
                <a:lnTo>
                  <a:pt x="6176962" y="0"/>
                </a:lnTo>
                <a:lnTo>
                  <a:pt x="6186487" y="0"/>
                </a:lnTo>
                <a:lnTo>
                  <a:pt x="6186487" y="9525"/>
                </a:lnTo>
                <a:close/>
              </a:path>
              <a:path w="8239125" h="1228725">
                <a:moveTo>
                  <a:pt x="6291262" y="9525"/>
                </a:moveTo>
                <a:lnTo>
                  <a:pt x="6215062" y="9525"/>
                </a:lnTo>
                <a:lnTo>
                  <a:pt x="6215062" y="0"/>
                </a:lnTo>
                <a:lnTo>
                  <a:pt x="6291262" y="0"/>
                </a:lnTo>
                <a:lnTo>
                  <a:pt x="6291262" y="9525"/>
                </a:lnTo>
                <a:close/>
              </a:path>
              <a:path w="8239125" h="1228725">
                <a:moveTo>
                  <a:pt x="6329362" y="9525"/>
                </a:moveTo>
                <a:lnTo>
                  <a:pt x="6319837" y="9525"/>
                </a:lnTo>
                <a:lnTo>
                  <a:pt x="6319837" y="0"/>
                </a:lnTo>
                <a:lnTo>
                  <a:pt x="6329362" y="0"/>
                </a:lnTo>
                <a:lnTo>
                  <a:pt x="6329362" y="9525"/>
                </a:lnTo>
                <a:close/>
              </a:path>
              <a:path w="8239125" h="1228725">
                <a:moveTo>
                  <a:pt x="6434137" y="9525"/>
                </a:moveTo>
                <a:lnTo>
                  <a:pt x="6357937" y="9525"/>
                </a:lnTo>
                <a:lnTo>
                  <a:pt x="6357937" y="0"/>
                </a:lnTo>
                <a:lnTo>
                  <a:pt x="6434137" y="0"/>
                </a:lnTo>
                <a:lnTo>
                  <a:pt x="6434137" y="9525"/>
                </a:lnTo>
                <a:close/>
              </a:path>
              <a:path w="8239125" h="1228725">
                <a:moveTo>
                  <a:pt x="6472237" y="9525"/>
                </a:moveTo>
                <a:lnTo>
                  <a:pt x="6462712" y="9525"/>
                </a:lnTo>
                <a:lnTo>
                  <a:pt x="6462712" y="0"/>
                </a:lnTo>
                <a:lnTo>
                  <a:pt x="6472237" y="0"/>
                </a:lnTo>
                <a:lnTo>
                  <a:pt x="6472237" y="9525"/>
                </a:lnTo>
                <a:close/>
              </a:path>
              <a:path w="8239125" h="1228725">
                <a:moveTo>
                  <a:pt x="6577012" y="9525"/>
                </a:moveTo>
                <a:lnTo>
                  <a:pt x="6500812" y="9525"/>
                </a:lnTo>
                <a:lnTo>
                  <a:pt x="6500812" y="0"/>
                </a:lnTo>
                <a:lnTo>
                  <a:pt x="6577012" y="0"/>
                </a:lnTo>
                <a:lnTo>
                  <a:pt x="6577012" y="9525"/>
                </a:lnTo>
                <a:close/>
              </a:path>
              <a:path w="8239125" h="1228725">
                <a:moveTo>
                  <a:pt x="6615112" y="9525"/>
                </a:moveTo>
                <a:lnTo>
                  <a:pt x="6605587" y="9525"/>
                </a:lnTo>
                <a:lnTo>
                  <a:pt x="6605587" y="0"/>
                </a:lnTo>
                <a:lnTo>
                  <a:pt x="6615112" y="0"/>
                </a:lnTo>
                <a:lnTo>
                  <a:pt x="6615112" y="9525"/>
                </a:lnTo>
                <a:close/>
              </a:path>
              <a:path w="8239125" h="1228725">
                <a:moveTo>
                  <a:pt x="6719887" y="9525"/>
                </a:moveTo>
                <a:lnTo>
                  <a:pt x="6643687" y="9525"/>
                </a:lnTo>
                <a:lnTo>
                  <a:pt x="6643687" y="0"/>
                </a:lnTo>
                <a:lnTo>
                  <a:pt x="6719887" y="0"/>
                </a:lnTo>
                <a:lnTo>
                  <a:pt x="6719887" y="9525"/>
                </a:lnTo>
                <a:close/>
              </a:path>
              <a:path w="8239125" h="1228725">
                <a:moveTo>
                  <a:pt x="6757987" y="9525"/>
                </a:moveTo>
                <a:lnTo>
                  <a:pt x="6748462" y="9525"/>
                </a:lnTo>
                <a:lnTo>
                  <a:pt x="6748462" y="0"/>
                </a:lnTo>
                <a:lnTo>
                  <a:pt x="6757987" y="0"/>
                </a:lnTo>
                <a:lnTo>
                  <a:pt x="6757987" y="9525"/>
                </a:lnTo>
                <a:close/>
              </a:path>
              <a:path w="8239125" h="1228725">
                <a:moveTo>
                  <a:pt x="6862762" y="9525"/>
                </a:moveTo>
                <a:lnTo>
                  <a:pt x="6786562" y="9525"/>
                </a:lnTo>
                <a:lnTo>
                  <a:pt x="6786562" y="0"/>
                </a:lnTo>
                <a:lnTo>
                  <a:pt x="6862762" y="0"/>
                </a:lnTo>
                <a:lnTo>
                  <a:pt x="6862762" y="9525"/>
                </a:lnTo>
                <a:close/>
              </a:path>
              <a:path w="8239125" h="1228725">
                <a:moveTo>
                  <a:pt x="6900862" y="9525"/>
                </a:moveTo>
                <a:lnTo>
                  <a:pt x="6891337" y="9525"/>
                </a:lnTo>
                <a:lnTo>
                  <a:pt x="6891337" y="0"/>
                </a:lnTo>
                <a:lnTo>
                  <a:pt x="6900862" y="0"/>
                </a:lnTo>
                <a:lnTo>
                  <a:pt x="6900862" y="9525"/>
                </a:lnTo>
                <a:close/>
              </a:path>
              <a:path w="8239125" h="1228725">
                <a:moveTo>
                  <a:pt x="7005637" y="9525"/>
                </a:moveTo>
                <a:lnTo>
                  <a:pt x="6929437" y="9525"/>
                </a:lnTo>
                <a:lnTo>
                  <a:pt x="6929437" y="0"/>
                </a:lnTo>
                <a:lnTo>
                  <a:pt x="7005637" y="0"/>
                </a:lnTo>
                <a:lnTo>
                  <a:pt x="7005637" y="9525"/>
                </a:lnTo>
                <a:close/>
              </a:path>
              <a:path w="8239125" h="1228725">
                <a:moveTo>
                  <a:pt x="7043737" y="9525"/>
                </a:moveTo>
                <a:lnTo>
                  <a:pt x="7034212" y="9525"/>
                </a:lnTo>
                <a:lnTo>
                  <a:pt x="7034212" y="0"/>
                </a:lnTo>
                <a:lnTo>
                  <a:pt x="7043737" y="0"/>
                </a:lnTo>
                <a:lnTo>
                  <a:pt x="7043737" y="9525"/>
                </a:lnTo>
                <a:close/>
              </a:path>
              <a:path w="8239125" h="1228725">
                <a:moveTo>
                  <a:pt x="7148512" y="9525"/>
                </a:moveTo>
                <a:lnTo>
                  <a:pt x="7072312" y="9525"/>
                </a:lnTo>
                <a:lnTo>
                  <a:pt x="7072312" y="0"/>
                </a:lnTo>
                <a:lnTo>
                  <a:pt x="7148512" y="0"/>
                </a:lnTo>
                <a:lnTo>
                  <a:pt x="7148512" y="9525"/>
                </a:lnTo>
                <a:close/>
              </a:path>
              <a:path w="8239125" h="1228725">
                <a:moveTo>
                  <a:pt x="7186612" y="9525"/>
                </a:moveTo>
                <a:lnTo>
                  <a:pt x="7177087" y="9525"/>
                </a:lnTo>
                <a:lnTo>
                  <a:pt x="7177087" y="0"/>
                </a:lnTo>
                <a:lnTo>
                  <a:pt x="7186612" y="0"/>
                </a:lnTo>
                <a:lnTo>
                  <a:pt x="7186612" y="9525"/>
                </a:lnTo>
                <a:close/>
              </a:path>
              <a:path w="8239125" h="1228725">
                <a:moveTo>
                  <a:pt x="7291387" y="9525"/>
                </a:moveTo>
                <a:lnTo>
                  <a:pt x="7215187" y="9525"/>
                </a:lnTo>
                <a:lnTo>
                  <a:pt x="7215187" y="0"/>
                </a:lnTo>
                <a:lnTo>
                  <a:pt x="7291387" y="0"/>
                </a:lnTo>
                <a:lnTo>
                  <a:pt x="7291387" y="9525"/>
                </a:lnTo>
                <a:close/>
              </a:path>
              <a:path w="8239125" h="1228725">
                <a:moveTo>
                  <a:pt x="7329487" y="9525"/>
                </a:moveTo>
                <a:lnTo>
                  <a:pt x="7319962" y="9525"/>
                </a:lnTo>
                <a:lnTo>
                  <a:pt x="7319962" y="0"/>
                </a:lnTo>
                <a:lnTo>
                  <a:pt x="7329487" y="0"/>
                </a:lnTo>
                <a:lnTo>
                  <a:pt x="7329487" y="9525"/>
                </a:lnTo>
                <a:close/>
              </a:path>
              <a:path w="8239125" h="1228725">
                <a:moveTo>
                  <a:pt x="7434262" y="9525"/>
                </a:moveTo>
                <a:lnTo>
                  <a:pt x="7358062" y="9525"/>
                </a:lnTo>
                <a:lnTo>
                  <a:pt x="7358062" y="0"/>
                </a:lnTo>
                <a:lnTo>
                  <a:pt x="7434262" y="0"/>
                </a:lnTo>
                <a:lnTo>
                  <a:pt x="7434262" y="9525"/>
                </a:lnTo>
                <a:close/>
              </a:path>
              <a:path w="8239125" h="1228725">
                <a:moveTo>
                  <a:pt x="7472362" y="9525"/>
                </a:moveTo>
                <a:lnTo>
                  <a:pt x="7462837" y="9525"/>
                </a:lnTo>
                <a:lnTo>
                  <a:pt x="7462837" y="0"/>
                </a:lnTo>
                <a:lnTo>
                  <a:pt x="7472362" y="0"/>
                </a:lnTo>
                <a:lnTo>
                  <a:pt x="7472362" y="9525"/>
                </a:lnTo>
                <a:close/>
              </a:path>
              <a:path w="8239125" h="1228725">
                <a:moveTo>
                  <a:pt x="7577137" y="9525"/>
                </a:moveTo>
                <a:lnTo>
                  <a:pt x="7500937" y="9525"/>
                </a:lnTo>
                <a:lnTo>
                  <a:pt x="7500937" y="0"/>
                </a:lnTo>
                <a:lnTo>
                  <a:pt x="7577137" y="0"/>
                </a:lnTo>
                <a:lnTo>
                  <a:pt x="7577137" y="9525"/>
                </a:lnTo>
                <a:close/>
              </a:path>
              <a:path w="8239125" h="1228725">
                <a:moveTo>
                  <a:pt x="7615237" y="9525"/>
                </a:moveTo>
                <a:lnTo>
                  <a:pt x="7605712" y="9525"/>
                </a:lnTo>
                <a:lnTo>
                  <a:pt x="7605712" y="0"/>
                </a:lnTo>
                <a:lnTo>
                  <a:pt x="7615237" y="0"/>
                </a:lnTo>
                <a:lnTo>
                  <a:pt x="7615237" y="9525"/>
                </a:lnTo>
                <a:close/>
              </a:path>
              <a:path w="8239125" h="1228725">
                <a:moveTo>
                  <a:pt x="7720012" y="9525"/>
                </a:moveTo>
                <a:lnTo>
                  <a:pt x="7643812" y="9525"/>
                </a:lnTo>
                <a:lnTo>
                  <a:pt x="7643812" y="0"/>
                </a:lnTo>
                <a:lnTo>
                  <a:pt x="7720012" y="0"/>
                </a:lnTo>
                <a:lnTo>
                  <a:pt x="7720012" y="9525"/>
                </a:lnTo>
                <a:close/>
              </a:path>
              <a:path w="8239125" h="1228725">
                <a:moveTo>
                  <a:pt x="7758112" y="9525"/>
                </a:moveTo>
                <a:lnTo>
                  <a:pt x="7748587" y="9525"/>
                </a:lnTo>
                <a:lnTo>
                  <a:pt x="7748587" y="0"/>
                </a:lnTo>
                <a:lnTo>
                  <a:pt x="7758112" y="0"/>
                </a:lnTo>
                <a:lnTo>
                  <a:pt x="7758112" y="9525"/>
                </a:lnTo>
                <a:close/>
              </a:path>
              <a:path w="8239125" h="1228725">
                <a:moveTo>
                  <a:pt x="7862887" y="9525"/>
                </a:moveTo>
                <a:lnTo>
                  <a:pt x="7786687" y="9525"/>
                </a:lnTo>
                <a:lnTo>
                  <a:pt x="7786687" y="0"/>
                </a:lnTo>
                <a:lnTo>
                  <a:pt x="7862887" y="0"/>
                </a:lnTo>
                <a:lnTo>
                  <a:pt x="7862887" y="9525"/>
                </a:lnTo>
                <a:close/>
              </a:path>
              <a:path w="8239125" h="1228725">
                <a:moveTo>
                  <a:pt x="7900987" y="9525"/>
                </a:moveTo>
                <a:lnTo>
                  <a:pt x="7891462" y="9525"/>
                </a:lnTo>
                <a:lnTo>
                  <a:pt x="7891462" y="0"/>
                </a:lnTo>
                <a:lnTo>
                  <a:pt x="7900987" y="0"/>
                </a:lnTo>
                <a:lnTo>
                  <a:pt x="7900987" y="9525"/>
                </a:lnTo>
                <a:close/>
              </a:path>
              <a:path w="8239125" h="1228725">
                <a:moveTo>
                  <a:pt x="8005762" y="9525"/>
                </a:moveTo>
                <a:lnTo>
                  <a:pt x="7929562" y="9525"/>
                </a:lnTo>
                <a:lnTo>
                  <a:pt x="7929562" y="0"/>
                </a:lnTo>
                <a:lnTo>
                  <a:pt x="8005762" y="0"/>
                </a:lnTo>
                <a:lnTo>
                  <a:pt x="8005762" y="9525"/>
                </a:lnTo>
                <a:close/>
              </a:path>
              <a:path w="8239125" h="1228725">
                <a:moveTo>
                  <a:pt x="8043862" y="9525"/>
                </a:moveTo>
                <a:lnTo>
                  <a:pt x="8034337" y="9525"/>
                </a:lnTo>
                <a:lnTo>
                  <a:pt x="8034337" y="0"/>
                </a:lnTo>
                <a:lnTo>
                  <a:pt x="8043862" y="0"/>
                </a:lnTo>
                <a:lnTo>
                  <a:pt x="8043862" y="9525"/>
                </a:lnTo>
                <a:close/>
              </a:path>
              <a:path w="8239125" h="1228725">
                <a:moveTo>
                  <a:pt x="8148637" y="9525"/>
                </a:moveTo>
                <a:lnTo>
                  <a:pt x="8072437" y="9525"/>
                </a:lnTo>
                <a:lnTo>
                  <a:pt x="8072437" y="0"/>
                </a:lnTo>
                <a:lnTo>
                  <a:pt x="8148637" y="0"/>
                </a:lnTo>
                <a:lnTo>
                  <a:pt x="8148637" y="9525"/>
                </a:lnTo>
                <a:close/>
              </a:path>
              <a:path w="8239125" h="1228725">
                <a:moveTo>
                  <a:pt x="8186737" y="9525"/>
                </a:moveTo>
                <a:lnTo>
                  <a:pt x="8177212" y="9525"/>
                </a:lnTo>
                <a:lnTo>
                  <a:pt x="8177212" y="0"/>
                </a:lnTo>
                <a:lnTo>
                  <a:pt x="8186737" y="0"/>
                </a:lnTo>
                <a:lnTo>
                  <a:pt x="8186737" y="9525"/>
                </a:lnTo>
                <a:close/>
              </a:path>
              <a:path w="8239125" h="1228725">
                <a:moveTo>
                  <a:pt x="8229600" y="9525"/>
                </a:moveTo>
                <a:lnTo>
                  <a:pt x="8215312" y="9525"/>
                </a:lnTo>
                <a:lnTo>
                  <a:pt x="8215312" y="0"/>
                </a:lnTo>
                <a:lnTo>
                  <a:pt x="8239125" y="0"/>
                </a:lnTo>
                <a:lnTo>
                  <a:pt x="8239125" y="4762"/>
                </a:lnTo>
                <a:lnTo>
                  <a:pt x="8229600" y="4762"/>
                </a:lnTo>
                <a:lnTo>
                  <a:pt x="8229600" y="9525"/>
                </a:lnTo>
                <a:close/>
              </a:path>
              <a:path w="8239125" h="1228725">
                <a:moveTo>
                  <a:pt x="8239125" y="61912"/>
                </a:moveTo>
                <a:lnTo>
                  <a:pt x="8229600" y="61912"/>
                </a:lnTo>
                <a:lnTo>
                  <a:pt x="8229600" y="4762"/>
                </a:lnTo>
                <a:lnTo>
                  <a:pt x="8234362" y="9525"/>
                </a:lnTo>
                <a:lnTo>
                  <a:pt x="8239125" y="9525"/>
                </a:lnTo>
                <a:lnTo>
                  <a:pt x="8239125" y="61912"/>
                </a:lnTo>
                <a:close/>
              </a:path>
              <a:path w="8239125" h="1228725">
                <a:moveTo>
                  <a:pt x="8239125" y="9525"/>
                </a:moveTo>
                <a:lnTo>
                  <a:pt x="8234362" y="9525"/>
                </a:lnTo>
                <a:lnTo>
                  <a:pt x="8229600" y="4762"/>
                </a:lnTo>
                <a:lnTo>
                  <a:pt x="8239125" y="4762"/>
                </a:lnTo>
                <a:lnTo>
                  <a:pt x="8239125" y="9525"/>
                </a:lnTo>
                <a:close/>
              </a:path>
              <a:path w="8239125" h="1228725">
                <a:moveTo>
                  <a:pt x="8239125" y="100012"/>
                </a:moveTo>
                <a:lnTo>
                  <a:pt x="8229600" y="100012"/>
                </a:lnTo>
                <a:lnTo>
                  <a:pt x="8229600" y="90487"/>
                </a:lnTo>
                <a:lnTo>
                  <a:pt x="8239125" y="90487"/>
                </a:lnTo>
                <a:lnTo>
                  <a:pt x="8239125" y="100012"/>
                </a:lnTo>
                <a:close/>
              </a:path>
              <a:path w="8239125" h="1228725">
                <a:moveTo>
                  <a:pt x="8239125" y="204787"/>
                </a:moveTo>
                <a:lnTo>
                  <a:pt x="8229600" y="204787"/>
                </a:lnTo>
                <a:lnTo>
                  <a:pt x="8229600" y="128587"/>
                </a:lnTo>
                <a:lnTo>
                  <a:pt x="8239125" y="128587"/>
                </a:lnTo>
                <a:lnTo>
                  <a:pt x="8239125" y="204787"/>
                </a:lnTo>
                <a:close/>
              </a:path>
              <a:path w="8239125" h="1228725">
                <a:moveTo>
                  <a:pt x="8239125" y="242887"/>
                </a:moveTo>
                <a:lnTo>
                  <a:pt x="8229600" y="242887"/>
                </a:lnTo>
                <a:lnTo>
                  <a:pt x="8229600" y="233362"/>
                </a:lnTo>
                <a:lnTo>
                  <a:pt x="8239125" y="233362"/>
                </a:lnTo>
                <a:lnTo>
                  <a:pt x="8239125" y="242887"/>
                </a:lnTo>
                <a:close/>
              </a:path>
              <a:path w="8239125" h="1228725">
                <a:moveTo>
                  <a:pt x="8239125" y="347662"/>
                </a:moveTo>
                <a:lnTo>
                  <a:pt x="8229600" y="347662"/>
                </a:lnTo>
                <a:lnTo>
                  <a:pt x="8229600" y="271462"/>
                </a:lnTo>
                <a:lnTo>
                  <a:pt x="8239125" y="271462"/>
                </a:lnTo>
                <a:lnTo>
                  <a:pt x="8239125" y="347662"/>
                </a:lnTo>
                <a:close/>
              </a:path>
              <a:path w="8239125" h="1228725">
                <a:moveTo>
                  <a:pt x="8239125" y="385762"/>
                </a:moveTo>
                <a:lnTo>
                  <a:pt x="8229600" y="385762"/>
                </a:lnTo>
                <a:lnTo>
                  <a:pt x="8229600" y="376237"/>
                </a:lnTo>
                <a:lnTo>
                  <a:pt x="8239125" y="376237"/>
                </a:lnTo>
                <a:lnTo>
                  <a:pt x="8239125" y="385762"/>
                </a:lnTo>
                <a:close/>
              </a:path>
              <a:path w="8239125" h="1228725">
                <a:moveTo>
                  <a:pt x="8239125" y="490537"/>
                </a:moveTo>
                <a:lnTo>
                  <a:pt x="8229600" y="490537"/>
                </a:lnTo>
                <a:lnTo>
                  <a:pt x="8229600" y="414337"/>
                </a:lnTo>
                <a:lnTo>
                  <a:pt x="8239125" y="414337"/>
                </a:lnTo>
                <a:lnTo>
                  <a:pt x="8239125" y="490537"/>
                </a:lnTo>
                <a:close/>
              </a:path>
              <a:path w="8239125" h="1228725">
                <a:moveTo>
                  <a:pt x="8239125" y="528637"/>
                </a:moveTo>
                <a:lnTo>
                  <a:pt x="8229600" y="528637"/>
                </a:lnTo>
                <a:lnTo>
                  <a:pt x="8229600" y="519112"/>
                </a:lnTo>
                <a:lnTo>
                  <a:pt x="8239125" y="519112"/>
                </a:lnTo>
                <a:lnTo>
                  <a:pt x="8239125" y="528637"/>
                </a:lnTo>
                <a:close/>
              </a:path>
              <a:path w="8239125" h="1228725">
                <a:moveTo>
                  <a:pt x="8239125" y="633412"/>
                </a:moveTo>
                <a:lnTo>
                  <a:pt x="8229600" y="633412"/>
                </a:lnTo>
                <a:lnTo>
                  <a:pt x="8229600" y="557212"/>
                </a:lnTo>
                <a:lnTo>
                  <a:pt x="8239125" y="557212"/>
                </a:lnTo>
                <a:lnTo>
                  <a:pt x="8239125" y="633412"/>
                </a:lnTo>
                <a:close/>
              </a:path>
              <a:path w="8239125" h="1228725">
                <a:moveTo>
                  <a:pt x="8239125" y="671512"/>
                </a:moveTo>
                <a:lnTo>
                  <a:pt x="8229600" y="671512"/>
                </a:lnTo>
                <a:lnTo>
                  <a:pt x="8229600" y="661987"/>
                </a:lnTo>
                <a:lnTo>
                  <a:pt x="8239125" y="661987"/>
                </a:lnTo>
                <a:lnTo>
                  <a:pt x="8239125" y="671512"/>
                </a:lnTo>
                <a:close/>
              </a:path>
              <a:path w="8239125" h="1228725">
                <a:moveTo>
                  <a:pt x="8239125" y="776287"/>
                </a:moveTo>
                <a:lnTo>
                  <a:pt x="8229600" y="776287"/>
                </a:lnTo>
                <a:lnTo>
                  <a:pt x="8229600" y="700087"/>
                </a:lnTo>
                <a:lnTo>
                  <a:pt x="8239125" y="700087"/>
                </a:lnTo>
                <a:lnTo>
                  <a:pt x="8239125" y="776287"/>
                </a:lnTo>
                <a:close/>
              </a:path>
              <a:path w="8239125" h="1228725">
                <a:moveTo>
                  <a:pt x="8239125" y="814387"/>
                </a:moveTo>
                <a:lnTo>
                  <a:pt x="8229600" y="814387"/>
                </a:lnTo>
                <a:lnTo>
                  <a:pt x="8229600" y="804862"/>
                </a:lnTo>
                <a:lnTo>
                  <a:pt x="8239125" y="804862"/>
                </a:lnTo>
                <a:lnTo>
                  <a:pt x="8239125" y="814387"/>
                </a:lnTo>
                <a:close/>
              </a:path>
              <a:path w="8239125" h="1228725">
                <a:moveTo>
                  <a:pt x="8239125" y="919162"/>
                </a:moveTo>
                <a:lnTo>
                  <a:pt x="8229600" y="919162"/>
                </a:lnTo>
                <a:lnTo>
                  <a:pt x="8229600" y="842962"/>
                </a:lnTo>
                <a:lnTo>
                  <a:pt x="8239125" y="842962"/>
                </a:lnTo>
                <a:lnTo>
                  <a:pt x="8239125" y="919162"/>
                </a:lnTo>
                <a:close/>
              </a:path>
              <a:path w="8239125" h="1228725">
                <a:moveTo>
                  <a:pt x="8239125" y="957262"/>
                </a:moveTo>
                <a:lnTo>
                  <a:pt x="8229600" y="957262"/>
                </a:lnTo>
                <a:lnTo>
                  <a:pt x="8229600" y="947737"/>
                </a:lnTo>
                <a:lnTo>
                  <a:pt x="8239125" y="947737"/>
                </a:lnTo>
                <a:lnTo>
                  <a:pt x="8239125" y="957262"/>
                </a:lnTo>
                <a:close/>
              </a:path>
              <a:path w="8239125" h="1228725">
                <a:moveTo>
                  <a:pt x="8239125" y="1062037"/>
                </a:moveTo>
                <a:lnTo>
                  <a:pt x="8229600" y="1062037"/>
                </a:lnTo>
                <a:lnTo>
                  <a:pt x="8229600" y="985837"/>
                </a:lnTo>
                <a:lnTo>
                  <a:pt x="8239125" y="985837"/>
                </a:lnTo>
                <a:lnTo>
                  <a:pt x="8239125" y="1062037"/>
                </a:lnTo>
                <a:close/>
              </a:path>
              <a:path w="8239125" h="1228725">
                <a:moveTo>
                  <a:pt x="8239125" y="1100137"/>
                </a:moveTo>
                <a:lnTo>
                  <a:pt x="8229600" y="1100137"/>
                </a:lnTo>
                <a:lnTo>
                  <a:pt x="8229600" y="1090612"/>
                </a:lnTo>
                <a:lnTo>
                  <a:pt x="8239125" y="1090612"/>
                </a:lnTo>
                <a:lnTo>
                  <a:pt x="8239125" y="1100137"/>
                </a:lnTo>
                <a:close/>
              </a:path>
              <a:path w="8239125" h="1228725">
                <a:moveTo>
                  <a:pt x="8239125" y="1204912"/>
                </a:moveTo>
                <a:lnTo>
                  <a:pt x="8229600" y="1204912"/>
                </a:lnTo>
                <a:lnTo>
                  <a:pt x="8229600" y="1128712"/>
                </a:lnTo>
                <a:lnTo>
                  <a:pt x="8239125" y="1128712"/>
                </a:lnTo>
                <a:lnTo>
                  <a:pt x="8239125" y="1204912"/>
                </a:lnTo>
                <a:close/>
              </a:path>
              <a:path w="8239125" h="1228725">
                <a:moveTo>
                  <a:pt x="8224837" y="1228725"/>
                </a:moveTo>
                <a:lnTo>
                  <a:pt x="8215312" y="1228725"/>
                </a:lnTo>
                <a:lnTo>
                  <a:pt x="8215312" y="1219200"/>
                </a:lnTo>
                <a:lnTo>
                  <a:pt x="8224837" y="1219200"/>
                </a:lnTo>
                <a:lnTo>
                  <a:pt x="8224837" y="1228725"/>
                </a:lnTo>
                <a:close/>
              </a:path>
              <a:path w="8239125" h="1228725">
                <a:moveTo>
                  <a:pt x="8186737" y="1228725"/>
                </a:moveTo>
                <a:lnTo>
                  <a:pt x="8110537" y="1228725"/>
                </a:lnTo>
                <a:lnTo>
                  <a:pt x="8110537" y="1219200"/>
                </a:lnTo>
                <a:lnTo>
                  <a:pt x="8186737" y="1219200"/>
                </a:lnTo>
                <a:lnTo>
                  <a:pt x="8186737" y="1228725"/>
                </a:lnTo>
                <a:close/>
              </a:path>
              <a:path w="8239125" h="1228725">
                <a:moveTo>
                  <a:pt x="8081962" y="1228725"/>
                </a:moveTo>
                <a:lnTo>
                  <a:pt x="8072437" y="1228725"/>
                </a:lnTo>
                <a:lnTo>
                  <a:pt x="8072437" y="1219200"/>
                </a:lnTo>
                <a:lnTo>
                  <a:pt x="8081962" y="1219200"/>
                </a:lnTo>
                <a:lnTo>
                  <a:pt x="8081962" y="1228725"/>
                </a:lnTo>
                <a:close/>
              </a:path>
              <a:path w="8239125" h="1228725">
                <a:moveTo>
                  <a:pt x="8043862" y="1228725"/>
                </a:moveTo>
                <a:lnTo>
                  <a:pt x="7967662" y="1228725"/>
                </a:lnTo>
                <a:lnTo>
                  <a:pt x="7967662" y="1219200"/>
                </a:lnTo>
                <a:lnTo>
                  <a:pt x="8043862" y="1219200"/>
                </a:lnTo>
                <a:lnTo>
                  <a:pt x="8043862" y="1228725"/>
                </a:lnTo>
                <a:close/>
              </a:path>
              <a:path w="8239125" h="1228725">
                <a:moveTo>
                  <a:pt x="7939087" y="1228725"/>
                </a:moveTo>
                <a:lnTo>
                  <a:pt x="7929562" y="1228725"/>
                </a:lnTo>
                <a:lnTo>
                  <a:pt x="7929562" y="1219200"/>
                </a:lnTo>
                <a:lnTo>
                  <a:pt x="7939087" y="1219200"/>
                </a:lnTo>
                <a:lnTo>
                  <a:pt x="7939087" y="1228725"/>
                </a:lnTo>
                <a:close/>
              </a:path>
              <a:path w="8239125" h="1228725">
                <a:moveTo>
                  <a:pt x="7900987" y="1228725"/>
                </a:moveTo>
                <a:lnTo>
                  <a:pt x="7824787" y="1228725"/>
                </a:lnTo>
                <a:lnTo>
                  <a:pt x="7824787" y="1219200"/>
                </a:lnTo>
                <a:lnTo>
                  <a:pt x="7900987" y="1219200"/>
                </a:lnTo>
                <a:lnTo>
                  <a:pt x="7900987" y="1228725"/>
                </a:lnTo>
                <a:close/>
              </a:path>
              <a:path w="8239125" h="1228725">
                <a:moveTo>
                  <a:pt x="7796212" y="1228725"/>
                </a:moveTo>
                <a:lnTo>
                  <a:pt x="7786687" y="1228725"/>
                </a:lnTo>
                <a:lnTo>
                  <a:pt x="7786687" y="1219200"/>
                </a:lnTo>
                <a:lnTo>
                  <a:pt x="7796212" y="1219200"/>
                </a:lnTo>
                <a:lnTo>
                  <a:pt x="7796212" y="1228725"/>
                </a:lnTo>
                <a:close/>
              </a:path>
              <a:path w="8239125" h="1228725">
                <a:moveTo>
                  <a:pt x="7758112" y="1228725"/>
                </a:moveTo>
                <a:lnTo>
                  <a:pt x="7681912" y="1228725"/>
                </a:lnTo>
                <a:lnTo>
                  <a:pt x="7681912" y="1219200"/>
                </a:lnTo>
                <a:lnTo>
                  <a:pt x="7758112" y="1219200"/>
                </a:lnTo>
                <a:lnTo>
                  <a:pt x="7758112" y="1228725"/>
                </a:lnTo>
                <a:close/>
              </a:path>
              <a:path w="8239125" h="1228725">
                <a:moveTo>
                  <a:pt x="7653337" y="1228725"/>
                </a:moveTo>
                <a:lnTo>
                  <a:pt x="7643812" y="1228725"/>
                </a:lnTo>
                <a:lnTo>
                  <a:pt x="7643812" y="1219200"/>
                </a:lnTo>
                <a:lnTo>
                  <a:pt x="7653337" y="1219200"/>
                </a:lnTo>
                <a:lnTo>
                  <a:pt x="7653337" y="1228725"/>
                </a:lnTo>
                <a:close/>
              </a:path>
              <a:path w="8239125" h="1228725">
                <a:moveTo>
                  <a:pt x="7615237" y="1228725"/>
                </a:moveTo>
                <a:lnTo>
                  <a:pt x="7539037" y="1228725"/>
                </a:lnTo>
                <a:lnTo>
                  <a:pt x="7539037" y="1219200"/>
                </a:lnTo>
                <a:lnTo>
                  <a:pt x="7615237" y="1219200"/>
                </a:lnTo>
                <a:lnTo>
                  <a:pt x="7615237" y="1228725"/>
                </a:lnTo>
                <a:close/>
              </a:path>
              <a:path w="8239125" h="1228725">
                <a:moveTo>
                  <a:pt x="7510462" y="1228725"/>
                </a:moveTo>
                <a:lnTo>
                  <a:pt x="7500937" y="1228725"/>
                </a:lnTo>
                <a:lnTo>
                  <a:pt x="7500937" y="1219200"/>
                </a:lnTo>
                <a:lnTo>
                  <a:pt x="7510462" y="1219200"/>
                </a:lnTo>
                <a:lnTo>
                  <a:pt x="7510462" y="1228725"/>
                </a:lnTo>
                <a:close/>
              </a:path>
              <a:path w="8239125" h="1228725">
                <a:moveTo>
                  <a:pt x="7472362" y="1228725"/>
                </a:moveTo>
                <a:lnTo>
                  <a:pt x="7396162" y="1228725"/>
                </a:lnTo>
                <a:lnTo>
                  <a:pt x="7396162" y="1219200"/>
                </a:lnTo>
                <a:lnTo>
                  <a:pt x="7472362" y="1219200"/>
                </a:lnTo>
                <a:lnTo>
                  <a:pt x="7472362" y="1228725"/>
                </a:lnTo>
                <a:close/>
              </a:path>
              <a:path w="8239125" h="1228725">
                <a:moveTo>
                  <a:pt x="7367587" y="1228725"/>
                </a:moveTo>
                <a:lnTo>
                  <a:pt x="7358062" y="1228725"/>
                </a:lnTo>
                <a:lnTo>
                  <a:pt x="7358062" y="1219200"/>
                </a:lnTo>
                <a:lnTo>
                  <a:pt x="7367587" y="1219200"/>
                </a:lnTo>
                <a:lnTo>
                  <a:pt x="7367587" y="1228725"/>
                </a:lnTo>
                <a:close/>
              </a:path>
              <a:path w="8239125" h="1228725">
                <a:moveTo>
                  <a:pt x="7329487" y="1228725"/>
                </a:moveTo>
                <a:lnTo>
                  <a:pt x="7253287" y="1228725"/>
                </a:lnTo>
                <a:lnTo>
                  <a:pt x="7253287" y="1219200"/>
                </a:lnTo>
                <a:lnTo>
                  <a:pt x="7329487" y="1219200"/>
                </a:lnTo>
                <a:lnTo>
                  <a:pt x="7329487" y="1228725"/>
                </a:lnTo>
                <a:close/>
              </a:path>
              <a:path w="8239125" h="1228725">
                <a:moveTo>
                  <a:pt x="7224712" y="1228725"/>
                </a:moveTo>
                <a:lnTo>
                  <a:pt x="7215187" y="1228725"/>
                </a:lnTo>
                <a:lnTo>
                  <a:pt x="7215187" y="1219200"/>
                </a:lnTo>
                <a:lnTo>
                  <a:pt x="7224712" y="1219200"/>
                </a:lnTo>
                <a:lnTo>
                  <a:pt x="7224712" y="1228725"/>
                </a:lnTo>
                <a:close/>
              </a:path>
              <a:path w="8239125" h="1228725">
                <a:moveTo>
                  <a:pt x="7186612" y="1228725"/>
                </a:moveTo>
                <a:lnTo>
                  <a:pt x="7110412" y="1228725"/>
                </a:lnTo>
                <a:lnTo>
                  <a:pt x="7110412" y="1219200"/>
                </a:lnTo>
                <a:lnTo>
                  <a:pt x="7186612" y="1219200"/>
                </a:lnTo>
                <a:lnTo>
                  <a:pt x="7186612" y="1228725"/>
                </a:lnTo>
                <a:close/>
              </a:path>
              <a:path w="8239125" h="1228725">
                <a:moveTo>
                  <a:pt x="7081837" y="1228725"/>
                </a:moveTo>
                <a:lnTo>
                  <a:pt x="7072312" y="1228725"/>
                </a:lnTo>
                <a:lnTo>
                  <a:pt x="7072312" y="1219200"/>
                </a:lnTo>
                <a:lnTo>
                  <a:pt x="7081837" y="1219200"/>
                </a:lnTo>
                <a:lnTo>
                  <a:pt x="7081837" y="1228725"/>
                </a:lnTo>
                <a:close/>
              </a:path>
              <a:path w="8239125" h="1228725">
                <a:moveTo>
                  <a:pt x="7043737" y="1228725"/>
                </a:moveTo>
                <a:lnTo>
                  <a:pt x="6967537" y="1228725"/>
                </a:lnTo>
                <a:lnTo>
                  <a:pt x="6967537" y="1219200"/>
                </a:lnTo>
                <a:lnTo>
                  <a:pt x="7043737" y="1219200"/>
                </a:lnTo>
                <a:lnTo>
                  <a:pt x="7043737" y="1228725"/>
                </a:lnTo>
                <a:close/>
              </a:path>
              <a:path w="8239125" h="1228725">
                <a:moveTo>
                  <a:pt x="6938962" y="1228725"/>
                </a:moveTo>
                <a:lnTo>
                  <a:pt x="6929437" y="1228725"/>
                </a:lnTo>
                <a:lnTo>
                  <a:pt x="6929437" y="1219200"/>
                </a:lnTo>
                <a:lnTo>
                  <a:pt x="6938962" y="1219200"/>
                </a:lnTo>
                <a:lnTo>
                  <a:pt x="6938962" y="1228725"/>
                </a:lnTo>
                <a:close/>
              </a:path>
              <a:path w="8239125" h="1228725">
                <a:moveTo>
                  <a:pt x="6900862" y="1228725"/>
                </a:moveTo>
                <a:lnTo>
                  <a:pt x="6824662" y="1228725"/>
                </a:lnTo>
                <a:lnTo>
                  <a:pt x="6824662" y="1219200"/>
                </a:lnTo>
                <a:lnTo>
                  <a:pt x="6900862" y="1219200"/>
                </a:lnTo>
                <a:lnTo>
                  <a:pt x="6900862" y="1228725"/>
                </a:lnTo>
                <a:close/>
              </a:path>
              <a:path w="8239125" h="1228725">
                <a:moveTo>
                  <a:pt x="6796087" y="1228725"/>
                </a:moveTo>
                <a:lnTo>
                  <a:pt x="6786562" y="1228725"/>
                </a:lnTo>
                <a:lnTo>
                  <a:pt x="6786562" y="1219200"/>
                </a:lnTo>
                <a:lnTo>
                  <a:pt x="6796087" y="1219200"/>
                </a:lnTo>
                <a:lnTo>
                  <a:pt x="6796087" y="1228725"/>
                </a:lnTo>
                <a:close/>
              </a:path>
              <a:path w="8239125" h="1228725">
                <a:moveTo>
                  <a:pt x="6757987" y="1228725"/>
                </a:moveTo>
                <a:lnTo>
                  <a:pt x="6681787" y="1228725"/>
                </a:lnTo>
                <a:lnTo>
                  <a:pt x="6681787" y="1219200"/>
                </a:lnTo>
                <a:lnTo>
                  <a:pt x="6757987" y="1219200"/>
                </a:lnTo>
                <a:lnTo>
                  <a:pt x="6757987" y="1228725"/>
                </a:lnTo>
                <a:close/>
              </a:path>
              <a:path w="8239125" h="1228725">
                <a:moveTo>
                  <a:pt x="6653212" y="1228725"/>
                </a:moveTo>
                <a:lnTo>
                  <a:pt x="6643687" y="1228725"/>
                </a:lnTo>
                <a:lnTo>
                  <a:pt x="6643687" y="1219200"/>
                </a:lnTo>
                <a:lnTo>
                  <a:pt x="6653212" y="1219200"/>
                </a:lnTo>
                <a:lnTo>
                  <a:pt x="6653212" y="1228725"/>
                </a:lnTo>
                <a:close/>
              </a:path>
              <a:path w="8239125" h="1228725">
                <a:moveTo>
                  <a:pt x="6615112" y="1228725"/>
                </a:moveTo>
                <a:lnTo>
                  <a:pt x="6538912" y="1228725"/>
                </a:lnTo>
                <a:lnTo>
                  <a:pt x="6538912" y="1219200"/>
                </a:lnTo>
                <a:lnTo>
                  <a:pt x="6615112" y="1219200"/>
                </a:lnTo>
                <a:lnTo>
                  <a:pt x="6615112" y="1228725"/>
                </a:lnTo>
                <a:close/>
              </a:path>
              <a:path w="8239125" h="1228725">
                <a:moveTo>
                  <a:pt x="6510337" y="1228725"/>
                </a:moveTo>
                <a:lnTo>
                  <a:pt x="6500812" y="1228725"/>
                </a:lnTo>
                <a:lnTo>
                  <a:pt x="6500812" y="1219200"/>
                </a:lnTo>
                <a:lnTo>
                  <a:pt x="6510337" y="1219200"/>
                </a:lnTo>
                <a:lnTo>
                  <a:pt x="6510337" y="1228725"/>
                </a:lnTo>
                <a:close/>
              </a:path>
              <a:path w="8239125" h="1228725">
                <a:moveTo>
                  <a:pt x="6472237" y="1228725"/>
                </a:moveTo>
                <a:lnTo>
                  <a:pt x="6396037" y="1228725"/>
                </a:lnTo>
                <a:lnTo>
                  <a:pt x="6396037" y="1219200"/>
                </a:lnTo>
                <a:lnTo>
                  <a:pt x="6472237" y="1219200"/>
                </a:lnTo>
                <a:lnTo>
                  <a:pt x="6472237" y="1228725"/>
                </a:lnTo>
                <a:close/>
              </a:path>
              <a:path w="8239125" h="1228725">
                <a:moveTo>
                  <a:pt x="6367462" y="1228725"/>
                </a:moveTo>
                <a:lnTo>
                  <a:pt x="6357937" y="1228725"/>
                </a:lnTo>
                <a:lnTo>
                  <a:pt x="6357937" y="1219200"/>
                </a:lnTo>
                <a:lnTo>
                  <a:pt x="6367462" y="1219200"/>
                </a:lnTo>
                <a:lnTo>
                  <a:pt x="6367462" y="1228725"/>
                </a:lnTo>
                <a:close/>
              </a:path>
              <a:path w="8239125" h="1228725">
                <a:moveTo>
                  <a:pt x="6329362" y="1228725"/>
                </a:moveTo>
                <a:lnTo>
                  <a:pt x="6253162" y="1228725"/>
                </a:lnTo>
                <a:lnTo>
                  <a:pt x="6253162" y="1219200"/>
                </a:lnTo>
                <a:lnTo>
                  <a:pt x="6329362" y="1219200"/>
                </a:lnTo>
                <a:lnTo>
                  <a:pt x="6329362" y="1228725"/>
                </a:lnTo>
                <a:close/>
              </a:path>
              <a:path w="8239125" h="1228725">
                <a:moveTo>
                  <a:pt x="6224587" y="1228725"/>
                </a:moveTo>
                <a:lnTo>
                  <a:pt x="6215062" y="1228725"/>
                </a:lnTo>
                <a:lnTo>
                  <a:pt x="6215062" y="1219200"/>
                </a:lnTo>
                <a:lnTo>
                  <a:pt x="6224587" y="1219200"/>
                </a:lnTo>
                <a:lnTo>
                  <a:pt x="6224587" y="1228725"/>
                </a:lnTo>
                <a:close/>
              </a:path>
              <a:path w="8239125" h="1228725">
                <a:moveTo>
                  <a:pt x="6186487" y="1228725"/>
                </a:moveTo>
                <a:lnTo>
                  <a:pt x="6110287" y="1228725"/>
                </a:lnTo>
                <a:lnTo>
                  <a:pt x="6110287" y="1219200"/>
                </a:lnTo>
                <a:lnTo>
                  <a:pt x="6186487" y="1219200"/>
                </a:lnTo>
                <a:lnTo>
                  <a:pt x="6186487" y="1228725"/>
                </a:lnTo>
                <a:close/>
              </a:path>
              <a:path w="8239125" h="1228725">
                <a:moveTo>
                  <a:pt x="6081712" y="1228725"/>
                </a:moveTo>
                <a:lnTo>
                  <a:pt x="6072187" y="1228725"/>
                </a:lnTo>
                <a:lnTo>
                  <a:pt x="6072187" y="1219200"/>
                </a:lnTo>
                <a:lnTo>
                  <a:pt x="6081712" y="1219200"/>
                </a:lnTo>
                <a:lnTo>
                  <a:pt x="6081712" y="1228725"/>
                </a:lnTo>
                <a:close/>
              </a:path>
              <a:path w="8239125" h="1228725">
                <a:moveTo>
                  <a:pt x="6043612" y="1228725"/>
                </a:moveTo>
                <a:lnTo>
                  <a:pt x="5967412" y="1228725"/>
                </a:lnTo>
                <a:lnTo>
                  <a:pt x="5967412" y="1219200"/>
                </a:lnTo>
                <a:lnTo>
                  <a:pt x="6043612" y="1219200"/>
                </a:lnTo>
                <a:lnTo>
                  <a:pt x="6043612" y="1228725"/>
                </a:lnTo>
                <a:close/>
              </a:path>
              <a:path w="8239125" h="1228725">
                <a:moveTo>
                  <a:pt x="5938837" y="1228725"/>
                </a:moveTo>
                <a:lnTo>
                  <a:pt x="5929312" y="1228725"/>
                </a:lnTo>
                <a:lnTo>
                  <a:pt x="5929312" y="1219200"/>
                </a:lnTo>
                <a:lnTo>
                  <a:pt x="5938837" y="1219200"/>
                </a:lnTo>
                <a:lnTo>
                  <a:pt x="5938837" y="1228725"/>
                </a:lnTo>
                <a:close/>
              </a:path>
              <a:path w="8239125" h="1228725">
                <a:moveTo>
                  <a:pt x="5900737" y="1228725"/>
                </a:moveTo>
                <a:lnTo>
                  <a:pt x="5824537" y="1228725"/>
                </a:lnTo>
                <a:lnTo>
                  <a:pt x="5824537" y="1219200"/>
                </a:lnTo>
                <a:lnTo>
                  <a:pt x="5900737" y="1219200"/>
                </a:lnTo>
                <a:lnTo>
                  <a:pt x="5900737" y="1228725"/>
                </a:lnTo>
                <a:close/>
              </a:path>
              <a:path w="8239125" h="1228725">
                <a:moveTo>
                  <a:pt x="5795962" y="1228725"/>
                </a:moveTo>
                <a:lnTo>
                  <a:pt x="5786437" y="1228725"/>
                </a:lnTo>
                <a:lnTo>
                  <a:pt x="5786437" y="1219200"/>
                </a:lnTo>
                <a:lnTo>
                  <a:pt x="5795962" y="1219200"/>
                </a:lnTo>
                <a:lnTo>
                  <a:pt x="5795962" y="1228725"/>
                </a:lnTo>
                <a:close/>
              </a:path>
              <a:path w="8239125" h="1228725">
                <a:moveTo>
                  <a:pt x="5757862" y="1228725"/>
                </a:moveTo>
                <a:lnTo>
                  <a:pt x="5681662" y="1228725"/>
                </a:lnTo>
                <a:lnTo>
                  <a:pt x="5681662" y="1219200"/>
                </a:lnTo>
                <a:lnTo>
                  <a:pt x="5757862" y="1219200"/>
                </a:lnTo>
                <a:lnTo>
                  <a:pt x="5757862" y="1228725"/>
                </a:lnTo>
                <a:close/>
              </a:path>
              <a:path w="8239125" h="1228725">
                <a:moveTo>
                  <a:pt x="5653087" y="1228725"/>
                </a:moveTo>
                <a:lnTo>
                  <a:pt x="5643562" y="1228725"/>
                </a:lnTo>
                <a:lnTo>
                  <a:pt x="5643562" y="1219200"/>
                </a:lnTo>
                <a:lnTo>
                  <a:pt x="5653087" y="1219200"/>
                </a:lnTo>
                <a:lnTo>
                  <a:pt x="5653087" y="1228725"/>
                </a:lnTo>
                <a:close/>
              </a:path>
              <a:path w="8239125" h="1228725">
                <a:moveTo>
                  <a:pt x="5614987" y="1228725"/>
                </a:moveTo>
                <a:lnTo>
                  <a:pt x="5538787" y="1228725"/>
                </a:lnTo>
                <a:lnTo>
                  <a:pt x="5538787" y="1219200"/>
                </a:lnTo>
                <a:lnTo>
                  <a:pt x="5614987" y="1219200"/>
                </a:lnTo>
                <a:lnTo>
                  <a:pt x="5614987" y="1228725"/>
                </a:lnTo>
                <a:close/>
              </a:path>
              <a:path w="8239125" h="1228725">
                <a:moveTo>
                  <a:pt x="5510212" y="1228725"/>
                </a:moveTo>
                <a:lnTo>
                  <a:pt x="5500687" y="1228725"/>
                </a:lnTo>
                <a:lnTo>
                  <a:pt x="5500687" y="1219200"/>
                </a:lnTo>
                <a:lnTo>
                  <a:pt x="5510212" y="1219200"/>
                </a:lnTo>
                <a:lnTo>
                  <a:pt x="5510212" y="1228725"/>
                </a:lnTo>
                <a:close/>
              </a:path>
              <a:path w="8239125" h="1228725">
                <a:moveTo>
                  <a:pt x="5472112" y="1228725"/>
                </a:moveTo>
                <a:lnTo>
                  <a:pt x="5395912" y="1228725"/>
                </a:lnTo>
                <a:lnTo>
                  <a:pt x="5395912" y="1219200"/>
                </a:lnTo>
                <a:lnTo>
                  <a:pt x="5472112" y="1219200"/>
                </a:lnTo>
                <a:lnTo>
                  <a:pt x="5472112" y="1228725"/>
                </a:lnTo>
                <a:close/>
              </a:path>
              <a:path w="8239125" h="1228725">
                <a:moveTo>
                  <a:pt x="5367337" y="1228725"/>
                </a:moveTo>
                <a:lnTo>
                  <a:pt x="5357812" y="1228725"/>
                </a:lnTo>
                <a:lnTo>
                  <a:pt x="5357812" y="1219200"/>
                </a:lnTo>
                <a:lnTo>
                  <a:pt x="5367337" y="1219200"/>
                </a:lnTo>
                <a:lnTo>
                  <a:pt x="5367337" y="1228725"/>
                </a:lnTo>
                <a:close/>
              </a:path>
              <a:path w="8239125" h="1228725">
                <a:moveTo>
                  <a:pt x="5329237" y="1228725"/>
                </a:moveTo>
                <a:lnTo>
                  <a:pt x="5253037" y="1228725"/>
                </a:lnTo>
                <a:lnTo>
                  <a:pt x="5253037" y="1219200"/>
                </a:lnTo>
                <a:lnTo>
                  <a:pt x="5329237" y="1219200"/>
                </a:lnTo>
                <a:lnTo>
                  <a:pt x="5329237" y="1228725"/>
                </a:lnTo>
                <a:close/>
              </a:path>
              <a:path w="8239125" h="1228725">
                <a:moveTo>
                  <a:pt x="5224462" y="1228725"/>
                </a:moveTo>
                <a:lnTo>
                  <a:pt x="5214937" y="1228725"/>
                </a:lnTo>
                <a:lnTo>
                  <a:pt x="5214937" y="1219200"/>
                </a:lnTo>
                <a:lnTo>
                  <a:pt x="5224462" y="1219200"/>
                </a:lnTo>
                <a:lnTo>
                  <a:pt x="5224462" y="1228725"/>
                </a:lnTo>
                <a:close/>
              </a:path>
              <a:path w="8239125" h="1228725">
                <a:moveTo>
                  <a:pt x="5186362" y="1228725"/>
                </a:moveTo>
                <a:lnTo>
                  <a:pt x="5110162" y="1228725"/>
                </a:lnTo>
                <a:lnTo>
                  <a:pt x="5110162" y="1219200"/>
                </a:lnTo>
                <a:lnTo>
                  <a:pt x="5186362" y="1219200"/>
                </a:lnTo>
                <a:lnTo>
                  <a:pt x="5186362" y="1228725"/>
                </a:lnTo>
                <a:close/>
              </a:path>
              <a:path w="8239125" h="1228725">
                <a:moveTo>
                  <a:pt x="5081587" y="1228725"/>
                </a:moveTo>
                <a:lnTo>
                  <a:pt x="5072062" y="1228725"/>
                </a:lnTo>
                <a:lnTo>
                  <a:pt x="5072062" y="1219200"/>
                </a:lnTo>
                <a:lnTo>
                  <a:pt x="5081587" y="1219200"/>
                </a:lnTo>
                <a:lnTo>
                  <a:pt x="5081587" y="1228725"/>
                </a:lnTo>
                <a:close/>
              </a:path>
              <a:path w="8239125" h="1228725">
                <a:moveTo>
                  <a:pt x="5043487" y="1228725"/>
                </a:moveTo>
                <a:lnTo>
                  <a:pt x="4967287" y="1228725"/>
                </a:lnTo>
                <a:lnTo>
                  <a:pt x="4967287" y="1219200"/>
                </a:lnTo>
                <a:lnTo>
                  <a:pt x="5043487" y="1219200"/>
                </a:lnTo>
                <a:lnTo>
                  <a:pt x="5043487" y="1228725"/>
                </a:lnTo>
                <a:close/>
              </a:path>
              <a:path w="8239125" h="1228725">
                <a:moveTo>
                  <a:pt x="4938712" y="1228725"/>
                </a:moveTo>
                <a:lnTo>
                  <a:pt x="4929187" y="1228725"/>
                </a:lnTo>
                <a:lnTo>
                  <a:pt x="4929187" y="1219200"/>
                </a:lnTo>
                <a:lnTo>
                  <a:pt x="4938712" y="1219200"/>
                </a:lnTo>
                <a:lnTo>
                  <a:pt x="4938712" y="1228725"/>
                </a:lnTo>
                <a:close/>
              </a:path>
              <a:path w="8239125" h="1228725">
                <a:moveTo>
                  <a:pt x="4900612" y="1228725"/>
                </a:moveTo>
                <a:lnTo>
                  <a:pt x="4824412" y="1228725"/>
                </a:lnTo>
                <a:lnTo>
                  <a:pt x="4824412" y="1219200"/>
                </a:lnTo>
                <a:lnTo>
                  <a:pt x="4900612" y="1219200"/>
                </a:lnTo>
                <a:lnTo>
                  <a:pt x="4900612" y="1228725"/>
                </a:lnTo>
                <a:close/>
              </a:path>
              <a:path w="8239125" h="1228725">
                <a:moveTo>
                  <a:pt x="4795837" y="1228725"/>
                </a:moveTo>
                <a:lnTo>
                  <a:pt x="4786312" y="1228725"/>
                </a:lnTo>
                <a:lnTo>
                  <a:pt x="4786312" y="1219200"/>
                </a:lnTo>
                <a:lnTo>
                  <a:pt x="4795837" y="1219200"/>
                </a:lnTo>
                <a:lnTo>
                  <a:pt x="4795837" y="1228725"/>
                </a:lnTo>
                <a:close/>
              </a:path>
              <a:path w="8239125" h="1228725">
                <a:moveTo>
                  <a:pt x="4757737" y="1228725"/>
                </a:moveTo>
                <a:lnTo>
                  <a:pt x="4681537" y="1228725"/>
                </a:lnTo>
                <a:lnTo>
                  <a:pt x="4681537" y="1219200"/>
                </a:lnTo>
                <a:lnTo>
                  <a:pt x="4757737" y="1219200"/>
                </a:lnTo>
                <a:lnTo>
                  <a:pt x="4757737" y="1228725"/>
                </a:lnTo>
                <a:close/>
              </a:path>
              <a:path w="8239125" h="1228725">
                <a:moveTo>
                  <a:pt x="4652962" y="1228725"/>
                </a:moveTo>
                <a:lnTo>
                  <a:pt x="4643437" y="1228725"/>
                </a:lnTo>
                <a:lnTo>
                  <a:pt x="4643437" y="1219200"/>
                </a:lnTo>
                <a:lnTo>
                  <a:pt x="4652962" y="1219200"/>
                </a:lnTo>
                <a:lnTo>
                  <a:pt x="4652962" y="1228725"/>
                </a:lnTo>
                <a:close/>
              </a:path>
              <a:path w="8239125" h="1228725">
                <a:moveTo>
                  <a:pt x="4614862" y="1228725"/>
                </a:moveTo>
                <a:lnTo>
                  <a:pt x="4538662" y="1228725"/>
                </a:lnTo>
                <a:lnTo>
                  <a:pt x="4538662" y="1219200"/>
                </a:lnTo>
                <a:lnTo>
                  <a:pt x="4614862" y="1219200"/>
                </a:lnTo>
                <a:lnTo>
                  <a:pt x="4614862" y="1228725"/>
                </a:lnTo>
                <a:close/>
              </a:path>
              <a:path w="8239125" h="1228725">
                <a:moveTo>
                  <a:pt x="4510087" y="1228725"/>
                </a:moveTo>
                <a:lnTo>
                  <a:pt x="4500562" y="1228725"/>
                </a:lnTo>
                <a:lnTo>
                  <a:pt x="4500562" y="1219200"/>
                </a:lnTo>
                <a:lnTo>
                  <a:pt x="4510087" y="1219200"/>
                </a:lnTo>
                <a:lnTo>
                  <a:pt x="4510087" y="1228725"/>
                </a:lnTo>
                <a:close/>
              </a:path>
              <a:path w="8239125" h="1228725">
                <a:moveTo>
                  <a:pt x="4471987" y="1228725"/>
                </a:moveTo>
                <a:lnTo>
                  <a:pt x="4395787" y="1228725"/>
                </a:lnTo>
                <a:lnTo>
                  <a:pt x="4395787" y="1219200"/>
                </a:lnTo>
                <a:lnTo>
                  <a:pt x="4471987" y="1219200"/>
                </a:lnTo>
                <a:lnTo>
                  <a:pt x="4471987" y="1228725"/>
                </a:lnTo>
                <a:close/>
              </a:path>
              <a:path w="8239125" h="1228725">
                <a:moveTo>
                  <a:pt x="4367212" y="1228725"/>
                </a:moveTo>
                <a:lnTo>
                  <a:pt x="4357687" y="1228725"/>
                </a:lnTo>
                <a:lnTo>
                  <a:pt x="4357687" y="1219200"/>
                </a:lnTo>
                <a:lnTo>
                  <a:pt x="4367212" y="1219200"/>
                </a:lnTo>
                <a:lnTo>
                  <a:pt x="4367212" y="1228725"/>
                </a:lnTo>
                <a:close/>
              </a:path>
              <a:path w="8239125" h="1228725">
                <a:moveTo>
                  <a:pt x="4329112" y="1228725"/>
                </a:moveTo>
                <a:lnTo>
                  <a:pt x="4252912" y="1228725"/>
                </a:lnTo>
                <a:lnTo>
                  <a:pt x="4252912" y="1219200"/>
                </a:lnTo>
                <a:lnTo>
                  <a:pt x="4329112" y="1219200"/>
                </a:lnTo>
                <a:lnTo>
                  <a:pt x="4329112" y="1228725"/>
                </a:lnTo>
                <a:close/>
              </a:path>
              <a:path w="8239125" h="1228725">
                <a:moveTo>
                  <a:pt x="4224337" y="1228725"/>
                </a:moveTo>
                <a:lnTo>
                  <a:pt x="4214812" y="1228725"/>
                </a:lnTo>
                <a:lnTo>
                  <a:pt x="4214812" y="1219200"/>
                </a:lnTo>
                <a:lnTo>
                  <a:pt x="4224337" y="1219200"/>
                </a:lnTo>
                <a:lnTo>
                  <a:pt x="4224337" y="1228725"/>
                </a:lnTo>
                <a:close/>
              </a:path>
              <a:path w="8239125" h="1228725">
                <a:moveTo>
                  <a:pt x="4186237" y="1228725"/>
                </a:moveTo>
                <a:lnTo>
                  <a:pt x="4110037" y="1228725"/>
                </a:lnTo>
                <a:lnTo>
                  <a:pt x="4110037" y="1219200"/>
                </a:lnTo>
                <a:lnTo>
                  <a:pt x="4186237" y="1219200"/>
                </a:lnTo>
                <a:lnTo>
                  <a:pt x="4186237" y="1228725"/>
                </a:lnTo>
                <a:close/>
              </a:path>
              <a:path w="8239125" h="1228725">
                <a:moveTo>
                  <a:pt x="4081462" y="1228725"/>
                </a:moveTo>
                <a:lnTo>
                  <a:pt x="4071937" y="1228725"/>
                </a:lnTo>
                <a:lnTo>
                  <a:pt x="4071937" y="1219200"/>
                </a:lnTo>
                <a:lnTo>
                  <a:pt x="4081462" y="1219200"/>
                </a:lnTo>
                <a:lnTo>
                  <a:pt x="4081462" y="1228725"/>
                </a:lnTo>
                <a:close/>
              </a:path>
              <a:path w="8239125" h="1228725">
                <a:moveTo>
                  <a:pt x="4043362" y="1228725"/>
                </a:moveTo>
                <a:lnTo>
                  <a:pt x="3967162" y="1228725"/>
                </a:lnTo>
                <a:lnTo>
                  <a:pt x="3967162" y="1219200"/>
                </a:lnTo>
                <a:lnTo>
                  <a:pt x="4043362" y="1219200"/>
                </a:lnTo>
                <a:lnTo>
                  <a:pt x="4043362" y="1228725"/>
                </a:lnTo>
                <a:close/>
              </a:path>
              <a:path w="8239125" h="1228725">
                <a:moveTo>
                  <a:pt x="3938587" y="1228725"/>
                </a:moveTo>
                <a:lnTo>
                  <a:pt x="3929062" y="1228725"/>
                </a:lnTo>
                <a:lnTo>
                  <a:pt x="3929062" y="1219200"/>
                </a:lnTo>
                <a:lnTo>
                  <a:pt x="3938587" y="1219200"/>
                </a:lnTo>
                <a:lnTo>
                  <a:pt x="3938587" y="1228725"/>
                </a:lnTo>
                <a:close/>
              </a:path>
              <a:path w="8239125" h="1228725">
                <a:moveTo>
                  <a:pt x="3900487" y="1228725"/>
                </a:moveTo>
                <a:lnTo>
                  <a:pt x="3824287" y="1228725"/>
                </a:lnTo>
                <a:lnTo>
                  <a:pt x="3824287" y="1219200"/>
                </a:lnTo>
                <a:lnTo>
                  <a:pt x="3900487" y="1219200"/>
                </a:lnTo>
                <a:lnTo>
                  <a:pt x="3900487" y="1228725"/>
                </a:lnTo>
                <a:close/>
              </a:path>
              <a:path w="8239125" h="1228725">
                <a:moveTo>
                  <a:pt x="3795712" y="1228725"/>
                </a:moveTo>
                <a:lnTo>
                  <a:pt x="3786187" y="1228725"/>
                </a:lnTo>
                <a:lnTo>
                  <a:pt x="3786187" y="1219200"/>
                </a:lnTo>
                <a:lnTo>
                  <a:pt x="3795712" y="1219200"/>
                </a:lnTo>
                <a:lnTo>
                  <a:pt x="3795712" y="1228725"/>
                </a:lnTo>
                <a:close/>
              </a:path>
              <a:path w="8239125" h="1228725">
                <a:moveTo>
                  <a:pt x="3757612" y="1228725"/>
                </a:moveTo>
                <a:lnTo>
                  <a:pt x="3681412" y="1228725"/>
                </a:lnTo>
                <a:lnTo>
                  <a:pt x="3681412" y="1219200"/>
                </a:lnTo>
                <a:lnTo>
                  <a:pt x="3757612" y="1219200"/>
                </a:lnTo>
                <a:lnTo>
                  <a:pt x="3757612" y="1228725"/>
                </a:lnTo>
                <a:close/>
              </a:path>
              <a:path w="8239125" h="1228725">
                <a:moveTo>
                  <a:pt x="3652837" y="1228725"/>
                </a:moveTo>
                <a:lnTo>
                  <a:pt x="3643312" y="1228725"/>
                </a:lnTo>
                <a:lnTo>
                  <a:pt x="3643312" y="1219200"/>
                </a:lnTo>
                <a:lnTo>
                  <a:pt x="3652837" y="1219200"/>
                </a:lnTo>
                <a:lnTo>
                  <a:pt x="3652837" y="1228725"/>
                </a:lnTo>
                <a:close/>
              </a:path>
              <a:path w="8239125" h="1228725">
                <a:moveTo>
                  <a:pt x="3614737" y="1228725"/>
                </a:moveTo>
                <a:lnTo>
                  <a:pt x="3538537" y="1228725"/>
                </a:lnTo>
                <a:lnTo>
                  <a:pt x="3538537" y="1219200"/>
                </a:lnTo>
                <a:lnTo>
                  <a:pt x="3614737" y="1219200"/>
                </a:lnTo>
                <a:lnTo>
                  <a:pt x="3614737" y="1228725"/>
                </a:lnTo>
                <a:close/>
              </a:path>
              <a:path w="8239125" h="1228725">
                <a:moveTo>
                  <a:pt x="3509962" y="1228725"/>
                </a:moveTo>
                <a:lnTo>
                  <a:pt x="3500437" y="1228725"/>
                </a:lnTo>
                <a:lnTo>
                  <a:pt x="3500437" y="1219200"/>
                </a:lnTo>
                <a:lnTo>
                  <a:pt x="3509962" y="1219200"/>
                </a:lnTo>
                <a:lnTo>
                  <a:pt x="3509962" y="1228725"/>
                </a:lnTo>
                <a:close/>
              </a:path>
              <a:path w="8239125" h="1228725">
                <a:moveTo>
                  <a:pt x="3471862" y="1228725"/>
                </a:moveTo>
                <a:lnTo>
                  <a:pt x="3395662" y="1228725"/>
                </a:lnTo>
                <a:lnTo>
                  <a:pt x="3395662" y="1219200"/>
                </a:lnTo>
                <a:lnTo>
                  <a:pt x="3471862" y="1219200"/>
                </a:lnTo>
                <a:lnTo>
                  <a:pt x="3471862" y="1228725"/>
                </a:lnTo>
                <a:close/>
              </a:path>
              <a:path w="8239125" h="1228725">
                <a:moveTo>
                  <a:pt x="3367087" y="1228725"/>
                </a:moveTo>
                <a:lnTo>
                  <a:pt x="3357562" y="1228725"/>
                </a:lnTo>
                <a:lnTo>
                  <a:pt x="3357562" y="1219200"/>
                </a:lnTo>
                <a:lnTo>
                  <a:pt x="3367087" y="1219200"/>
                </a:lnTo>
                <a:lnTo>
                  <a:pt x="3367087" y="1228725"/>
                </a:lnTo>
                <a:close/>
              </a:path>
              <a:path w="8239125" h="1228725">
                <a:moveTo>
                  <a:pt x="3328987" y="1228725"/>
                </a:moveTo>
                <a:lnTo>
                  <a:pt x="3252787" y="1228725"/>
                </a:lnTo>
                <a:lnTo>
                  <a:pt x="3252787" y="1219200"/>
                </a:lnTo>
                <a:lnTo>
                  <a:pt x="3328987" y="1219200"/>
                </a:lnTo>
                <a:lnTo>
                  <a:pt x="3328987" y="1228725"/>
                </a:lnTo>
                <a:close/>
              </a:path>
              <a:path w="8239125" h="1228725">
                <a:moveTo>
                  <a:pt x="3224212" y="1228725"/>
                </a:moveTo>
                <a:lnTo>
                  <a:pt x="3214687" y="1228725"/>
                </a:lnTo>
                <a:lnTo>
                  <a:pt x="3214687" y="1219200"/>
                </a:lnTo>
                <a:lnTo>
                  <a:pt x="3224212" y="1219200"/>
                </a:lnTo>
                <a:lnTo>
                  <a:pt x="3224212" y="1228725"/>
                </a:lnTo>
                <a:close/>
              </a:path>
              <a:path w="8239125" h="1228725">
                <a:moveTo>
                  <a:pt x="3186112" y="1228725"/>
                </a:moveTo>
                <a:lnTo>
                  <a:pt x="3109912" y="1228725"/>
                </a:lnTo>
                <a:lnTo>
                  <a:pt x="3109912" y="1219200"/>
                </a:lnTo>
                <a:lnTo>
                  <a:pt x="3186112" y="1219200"/>
                </a:lnTo>
                <a:lnTo>
                  <a:pt x="3186112" y="1228725"/>
                </a:lnTo>
                <a:close/>
              </a:path>
              <a:path w="8239125" h="1228725">
                <a:moveTo>
                  <a:pt x="3081337" y="1228725"/>
                </a:moveTo>
                <a:lnTo>
                  <a:pt x="3071812" y="1228725"/>
                </a:lnTo>
                <a:lnTo>
                  <a:pt x="3071812" y="1219200"/>
                </a:lnTo>
                <a:lnTo>
                  <a:pt x="3081337" y="1219200"/>
                </a:lnTo>
                <a:lnTo>
                  <a:pt x="3081337" y="1228725"/>
                </a:lnTo>
                <a:close/>
              </a:path>
              <a:path w="8239125" h="1228725">
                <a:moveTo>
                  <a:pt x="3043237" y="1228725"/>
                </a:moveTo>
                <a:lnTo>
                  <a:pt x="2967037" y="1228725"/>
                </a:lnTo>
                <a:lnTo>
                  <a:pt x="2967037" y="1219200"/>
                </a:lnTo>
                <a:lnTo>
                  <a:pt x="3043237" y="1219200"/>
                </a:lnTo>
                <a:lnTo>
                  <a:pt x="3043237" y="1228725"/>
                </a:lnTo>
                <a:close/>
              </a:path>
              <a:path w="8239125" h="1228725">
                <a:moveTo>
                  <a:pt x="2938462" y="1228725"/>
                </a:moveTo>
                <a:lnTo>
                  <a:pt x="2928937" y="1228725"/>
                </a:lnTo>
                <a:lnTo>
                  <a:pt x="2928937" y="1219200"/>
                </a:lnTo>
                <a:lnTo>
                  <a:pt x="2938462" y="1219200"/>
                </a:lnTo>
                <a:lnTo>
                  <a:pt x="2938462" y="1228725"/>
                </a:lnTo>
                <a:close/>
              </a:path>
              <a:path w="8239125" h="1228725">
                <a:moveTo>
                  <a:pt x="2900362" y="1228725"/>
                </a:moveTo>
                <a:lnTo>
                  <a:pt x="2824162" y="1228725"/>
                </a:lnTo>
                <a:lnTo>
                  <a:pt x="2824162" y="1219200"/>
                </a:lnTo>
                <a:lnTo>
                  <a:pt x="2900362" y="1219200"/>
                </a:lnTo>
                <a:lnTo>
                  <a:pt x="2900362" y="1228725"/>
                </a:lnTo>
                <a:close/>
              </a:path>
              <a:path w="8239125" h="1228725">
                <a:moveTo>
                  <a:pt x="2795587" y="1228725"/>
                </a:moveTo>
                <a:lnTo>
                  <a:pt x="2786062" y="1228725"/>
                </a:lnTo>
                <a:lnTo>
                  <a:pt x="2786062" y="1219200"/>
                </a:lnTo>
                <a:lnTo>
                  <a:pt x="2795587" y="1219200"/>
                </a:lnTo>
                <a:lnTo>
                  <a:pt x="2795587" y="1228725"/>
                </a:lnTo>
                <a:close/>
              </a:path>
              <a:path w="8239125" h="1228725">
                <a:moveTo>
                  <a:pt x="2757487" y="1228725"/>
                </a:moveTo>
                <a:lnTo>
                  <a:pt x="2681287" y="1228725"/>
                </a:lnTo>
                <a:lnTo>
                  <a:pt x="2681287" y="1219200"/>
                </a:lnTo>
                <a:lnTo>
                  <a:pt x="2757487" y="1219200"/>
                </a:lnTo>
                <a:lnTo>
                  <a:pt x="2757487" y="1228725"/>
                </a:lnTo>
                <a:close/>
              </a:path>
              <a:path w="8239125" h="1228725">
                <a:moveTo>
                  <a:pt x="2652712" y="1228725"/>
                </a:moveTo>
                <a:lnTo>
                  <a:pt x="2643187" y="1228725"/>
                </a:lnTo>
                <a:lnTo>
                  <a:pt x="2643187" y="1219200"/>
                </a:lnTo>
                <a:lnTo>
                  <a:pt x="2652712" y="1219200"/>
                </a:lnTo>
                <a:lnTo>
                  <a:pt x="2652712" y="1228725"/>
                </a:lnTo>
                <a:close/>
              </a:path>
              <a:path w="8239125" h="1228725">
                <a:moveTo>
                  <a:pt x="2614612" y="1228725"/>
                </a:moveTo>
                <a:lnTo>
                  <a:pt x="2538412" y="1228725"/>
                </a:lnTo>
                <a:lnTo>
                  <a:pt x="2538412" y="1219200"/>
                </a:lnTo>
                <a:lnTo>
                  <a:pt x="2614612" y="1219200"/>
                </a:lnTo>
                <a:lnTo>
                  <a:pt x="2614612" y="1228725"/>
                </a:lnTo>
                <a:close/>
              </a:path>
              <a:path w="8239125" h="1228725">
                <a:moveTo>
                  <a:pt x="2509837" y="1228725"/>
                </a:moveTo>
                <a:lnTo>
                  <a:pt x="2500312" y="1228725"/>
                </a:lnTo>
                <a:lnTo>
                  <a:pt x="2500312" y="1219200"/>
                </a:lnTo>
                <a:lnTo>
                  <a:pt x="2509837" y="1219200"/>
                </a:lnTo>
                <a:lnTo>
                  <a:pt x="2509837" y="1228725"/>
                </a:lnTo>
                <a:close/>
              </a:path>
              <a:path w="8239125" h="1228725">
                <a:moveTo>
                  <a:pt x="2471737" y="1228725"/>
                </a:moveTo>
                <a:lnTo>
                  <a:pt x="2395537" y="1228725"/>
                </a:lnTo>
                <a:lnTo>
                  <a:pt x="2395537" y="1219200"/>
                </a:lnTo>
                <a:lnTo>
                  <a:pt x="2471737" y="1219200"/>
                </a:lnTo>
                <a:lnTo>
                  <a:pt x="2471737" y="1228725"/>
                </a:lnTo>
                <a:close/>
              </a:path>
              <a:path w="8239125" h="1228725">
                <a:moveTo>
                  <a:pt x="2366962" y="1228725"/>
                </a:moveTo>
                <a:lnTo>
                  <a:pt x="2357437" y="1228725"/>
                </a:lnTo>
                <a:lnTo>
                  <a:pt x="2357437" y="1219200"/>
                </a:lnTo>
                <a:lnTo>
                  <a:pt x="2366962" y="1219200"/>
                </a:lnTo>
                <a:lnTo>
                  <a:pt x="2366962" y="1228725"/>
                </a:lnTo>
                <a:close/>
              </a:path>
              <a:path w="8239125" h="1228725">
                <a:moveTo>
                  <a:pt x="2328862" y="1228725"/>
                </a:moveTo>
                <a:lnTo>
                  <a:pt x="2252662" y="1228725"/>
                </a:lnTo>
                <a:lnTo>
                  <a:pt x="2252662" y="1219200"/>
                </a:lnTo>
                <a:lnTo>
                  <a:pt x="2328862" y="1219200"/>
                </a:lnTo>
                <a:lnTo>
                  <a:pt x="2328862" y="1228725"/>
                </a:lnTo>
                <a:close/>
              </a:path>
              <a:path w="8239125" h="1228725">
                <a:moveTo>
                  <a:pt x="2224087" y="1228725"/>
                </a:moveTo>
                <a:lnTo>
                  <a:pt x="2214562" y="1228725"/>
                </a:lnTo>
                <a:lnTo>
                  <a:pt x="2214562" y="1219200"/>
                </a:lnTo>
                <a:lnTo>
                  <a:pt x="2224087" y="1219200"/>
                </a:lnTo>
                <a:lnTo>
                  <a:pt x="2224087" y="1228725"/>
                </a:lnTo>
                <a:close/>
              </a:path>
              <a:path w="8239125" h="1228725">
                <a:moveTo>
                  <a:pt x="2185987" y="1228725"/>
                </a:moveTo>
                <a:lnTo>
                  <a:pt x="2109787" y="1228725"/>
                </a:lnTo>
                <a:lnTo>
                  <a:pt x="2109787" y="1219200"/>
                </a:lnTo>
                <a:lnTo>
                  <a:pt x="2185987" y="1219200"/>
                </a:lnTo>
                <a:lnTo>
                  <a:pt x="2185987" y="1228725"/>
                </a:lnTo>
                <a:close/>
              </a:path>
              <a:path w="8239125" h="1228725">
                <a:moveTo>
                  <a:pt x="2081212" y="1228725"/>
                </a:moveTo>
                <a:lnTo>
                  <a:pt x="2071687" y="1228725"/>
                </a:lnTo>
                <a:lnTo>
                  <a:pt x="2071687" y="1219200"/>
                </a:lnTo>
                <a:lnTo>
                  <a:pt x="2081212" y="1219200"/>
                </a:lnTo>
                <a:lnTo>
                  <a:pt x="2081212" y="1228725"/>
                </a:lnTo>
                <a:close/>
              </a:path>
              <a:path w="8239125" h="1228725">
                <a:moveTo>
                  <a:pt x="2043112" y="1228725"/>
                </a:moveTo>
                <a:lnTo>
                  <a:pt x="1966912" y="1228725"/>
                </a:lnTo>
                <a:lnTo>
                  <a:pt x="1966912" y="1219200"/>
                </a:lnTo>
                <a:lnTo>
                  <a:pt x="2043112" y="1219200"/>
                </a:lnTo>
                <a:lnTo>
                  <a:pt x="2043112" y="1228725"/>
                </a:lnTo>
                <a:close/>
              </a:path>
              <a:path w="8239125" h="1228725">
                <a:moveTo>
                  <a:pt x="1938337" y="1228725"/>
                </a:moveTo>
                <a:lnTo>
                  <a:pt x="1928812" y="1228725"/>
                </a:lnTo>
                <a:lnTo>
                  <a:pt x="1928812" y="1219200"/>
                </a:lnTo>
                <a:lnTo>
                  <a:pt x="1938337" y="1219200"/>
                </a:lnTo>
                <a:lnTo>
                  <a:pt x="1938337" y="1228725"/>
                </a:lnTo>
                <a:close/>
              </a:path>
              <a:path w="8239125" h="1228725">
                <a:moveTo>
                  <a:pt x="1900237" y="1228725"/>
                </a:moveTo>
                <a:lnTo>
                  <a:pt x="1824037" y="1228725"/>
                </a:lnTo>
                <a:lnTo>
                  <a:pt x="1824037" y="1219200"/>
                </a:lnTo>
                <a:lnTo>
                  <a:pt x="1900237" y="1219200"/>
                </a:lnTo>
                <a:lnTo>
                  <a:pt x="1900237" y="1228725"/>
                </a:lnTo>
                <a:close/>
              </a:path>
              <a:path w="8239125" h="1228725">
                <a:moveTo>
                  <a:pt x="1795462" y="1228725"/>
                </a:moveTo>
                <a:lnTo>
                  <a:pt x="1785937" y="1228725"/>
                </a:lnTo>
                <a:lnTo>
                  <a:pt x="1785937" y="1219200"/>
                </a:lnTo>
                <a:lnTo>
                  <a:pt x="1795462" y="1219200"/>
                </a:lnTo>
                <a:lnTo>
                  <a:pt x="1795462" y="1228725"/>
                </a:lnTo>
                <a:close/>
              </a:path>
              <a:path w="8239125" h="1228725">
                <a:moveTo>
                  <a:pt x="1757362" y="1228725"/>
                </a:moveTo>
                <a:lnTo>
                  <a:pt x="1681162" y="1228725"/>
                </a:lnTo>
                <a:lnTo>
                  <a:pt x="1681162" y="1219200"/>
                </a:lnTo>
                <a:lnTo>
                  <a:pt x="1757362" y="1219200"/>
                </a:lnTo>
                <a:lnTo>
                  <a:pt x="1757362" y="1228725"/>
                </a:lnTo>
                <a:close/>
              </a:path>
              <a:path w="8239125" h="1228725">
                <a:moveTo>
                  <a:pt x="1652587" y="1228725"/>
                </a:moveTo>
                <a:lnTo>
                  <a:pt x="1643062" y="1228725"/>
                </a:lnTo>
                <a:lnTo>
                  <a:pt x="1643062" y="1219200"/>
                </a:lnTo>
                <a:lnTo>
                  <a:pt x="1652587" y="1219200"/>
                </a:lnTo>
                <a:lnTo>
                  <a:pt x="1652587" y="1228725"/>
                </a:lnTo>
                <a:close/>
              </a:path>
              <a:path w="8239125" h="1228725">
                <a:moveTo>
                  <a:pt x="1614487" y="1228725"/>
                </a:moveTo>
                <a:lnTo>
                  <a:pt x="1538287" y="1228725"/>
                </a:lnTo>
                <a:lnTo>
                  <a:pt x="1538287" y="1219200"/>
                </a:lnTo>
                <a:lnTo>
                  <a:pt x="1614487" y="1219200"/>
                </a:lnTo>
                <a:lnTo>
                  <a:pt x="1614487" y="1228725"/>
                </a:lnTo>
                <a:close/>
              </a:path>
              <a:path w="8239125" h="1228725">
                <a:moveTo>
                  <a:pt x="1509712" y="1228725"/>
                </a:moveTo>
                <a:lnTo>
                  <a:pt x="1500187" y="1228725"/>
                </a:lnTo>
                <a:lnTo>
                  <a:pt x="1500187" y="1219200"/>
                </a:lnTo>
                <a:lnTo>
                  <a:pt x="1509712" y="1219200"/>
                </a:lnTo>
                <a:lnTo>
                  <a:pt x="1509712" y="1228725"/>
                </a:lnTo>
                <a:close/>
              </a:path>
              <a:path w="8239125" h="1228725">
                <a:moveTo>
                  <a:pt x="1471612" y="1228725"/>
                </a:moveTo>
                <a:lnTo>
                  <a:pt x="1395412" y="1228725"/>
                </a:lnTo>
                <a:lnTo>
                  <a:pt x="1395412" y="1219200"/>
                </a:lnTo>
                <a:lnTo>
                  <a:pt x="1471612" y="1219200"/>
                </a:lnTo>
                <a:lnTo>
                  <a:pt x="1471612" y="1228725"/>
                </a:lnTo>
                <a:close/>
              </a:path>
              <a:path w="8239125" h="1228725">
                <a:moveTo>
                  <a:pt x="1366837" y="1228725"/>
                </a:moveTo>
                <a:lnTo>
                  <a:pt x="1357312" y="1228725"/>
                </a:lnTo>
                <a:lnTo>
                  <a:pt x="1357312" y="1219200"/>
                </a:lnTo>
                <a:lnTo>
                  <a:pt x="1366837" y="1219200"/>
                </a:lnTo>
                <a:lnTo>
                  <a:pt x="1366837" y="1228725"/>
                </a:lnTo>
                <a:close/>
              </a:path>
              <a:path w="8239125" h="1228725">
                <a:moveTo>
                  <a:pt x="1328737" y="1228725"/>
                </a:moveTo>
                <a:lnTo>
                  <a:pt x="1252537" y="1228725"/>
                </a:lnTo>
                <a:lnTo>
                  <a:pt x="1252537" y="1219200"/>
                </a:lnTo>
                <a:lnTo>
                  <a:pt x="1328737" y="1219200"/>
                </a:lnTo>
                <a:lnTo>
                  <a:pt x="1328737" y="1228725"/>
                </a:lnTo>
                <a:close/>
              </a:path>
              <a:path w="8239125" h="1228725">
                <a:moveTo>
                  <a:pt x="1223962" y="1228725"/>
                </a:moveTo>
                <a:lnTo>
                  <a:pt x="1214437" y="1228725"/>
                </a:lnTo>
                <a:lnTo>
                  <a:pt x="1214437" y="1219200"/>
                </a:lnTo>
                <a:lnTo>
                  <a:pt x="1223962" y="1219200"/>
                </a:lnTo>
                <a:lnTo>
                  <a:pt x="1223962" y="1228725"/>
                </a:lnTo>
                <a:close/>
              </a:path>
              <a:path w="8239125" h="1228725">
                <a:moveTo>
                  <a:pt x="1185862" y="1228725"/>
                </a:moveTo>
                <a:lnTo>
                  <a:pt x="1109662" y="1228725"/>
                </a:lnTo>
                <a:lnTo>
                  <a:pt x="1109662" y="1219200"/>
                </a:lnTo>
                <a:lnTo>
                  <a:pt x="1185862" y="1219200"/>
                </a:lnTo>
                <a:lnTo>
                  <a:pt x="1185862" y="1228725"/>
                </a:lnTo>
                <a:close/>
              </a:path>
              <a:path w="8239125" h="1228725">
                <a:moveTo>
                  <a:pt x="1081087" y="1228725"/>
                </a:moveTo>
                <a:lnTo>
                  <a:pt x="1071562" y="1228725"/>
                </a:lnTo>
                <a:lnTo>
                  <a:pt x="1071562" y="1219200"/>
                </a:lnTo>
                <a:lnTo>
                  <a:pt x="1081087" y="1219200"/>
                </a:lnTo>
                <a:lnTo>
                  <a:pt x="1081087" y="1228725"/>
                </a:lnTo>
                <a:close/>
              </a:path>
              <a:path w="8239125" h="1228725">
                <a:moveTo>
                  <a:pt x="1042987" y="1228725"/>
                </a:moveTo>
                <a:lnTo>
                  <a:pt x="966787" y="1228725"/>
                </a:lnTo>
                <a:lnTo>
                  <a:pt x="966787" y="1219200"/>
                </a:lnTo>
                <a:lnTo>
                  <a:pt x="1042987" y="1219200"/>
                </a:lnTo>
                <a:lnTo>
                  <a:pt x="1042987" y="1228725"/>
                </a:lnTo>
                <a:close/>
              </a:path>
              <a:path w="8239125" h="1228725">
                <a:moveTo>
                  <a:pt x="938212" y="1228725"/>
                </a:moveTo>
                <a:lnTo>
                  <a:pt x="928687" y="1228725"/>
                </a:lnTo>
                <a:lnTo>
                  <a:pt x="928687" y="1219200"/>
                </a:lnTo>
                <a:lnTo>
                  <a:pt x="938212" y="1219200"/>
                </a:lnTo>
                <a:lnTo>
                  <a:pt x="938212" y="1228725"/>
                </a:lnTo>
                <a:close/>
              </a:path>
              <a:path w="8239125" h="1228725">
                <a:moveTo>
                  <a:pt x="900112" y="1228725"/>
                </a:moveTo>
                <a:lnTo>
                  <a:pt x="823912" y="1228725"/>
                </a:lnTo>
                <a:lnTo>
                  <a:pt x="823912" y="1219200"/>
                </a:lnTo>
                <a:lnTo>
                  <a:pt x="900112" y="1219200"/>
                </a:lnTo>
                <a:lnTo>
                  <a:pt x="900112" y="1228725"/>
                </a:lnTo>
                <a:close/>
              </a:path>
              <a:path w="8239125" h="1228725">
                <a:moveTo>
                  <a:pt x="795337" y="1228725"/>
                </a:moveTo>
                <a:lnTo>
                  <a:pt x="785812" y="1228725"/>
                </a:lnTo>
                <a:lnTo>
                  <a:pt x="785812" y="1219200"/>
                </a:lnTo>
                <a:lnTo>
                  <a:pt x="795337" y="1219200"/>
                </a:lnTo>
                <a:lnTo>
                  <a:pt x="795337" y="1228725"/>
                </a:lnTo>
                <a:close/>
              </a:path>
              <a:path w="8239125" h="1228725">
                <a:moveTo>
                  <a:pt x="757237" y="1228725"/>
                </a:moveTo>
                <a:lnTo>
                  <a:pt x="681037" y="1228725"/>
                </a:lnTo>
                <a:lnTo>
                  <a:pt x="681037" y="1219200"/>
                </a:lnTo>
                <a:lnTo>
                  <a:pt x="757237" y="1219200"/>
                </a:lnTo>
                <a:lnTo>
                  <a:pt x="757237" y="1228725"/>
                </a:lnTo>
                <a:close/>
              </a:path>
              <a:path w="8239125" h="1228725">
                <a:moveTo>
                  <a:pt x="652462" y="1228725"/>
                </a:moveTo>
                <a:lnTo>
                  <a:pt x="642937" y="1228725"/>
                </a:lnTo>
                <a:lnTo>
                  <a:pt x="642937" y="1219200"/>
                </a:lnTo>
                <a:lnTo>
                  <a:pt x="652462" y="1219200"/>
                </a:lnTo>
                <a:lnTo>
                  <a:pt x="652462" y="1228725"/>
                </a:lnTo>
                <a:close/>
              </a:path>
              <a:path w="8239125" h="1228725">
                <a:moveTo>
                  <a:pt x="614362" y="1228725"/>
                </a:moveTo>
                <a:lnTo>
                  <a:pt x="538162" y="1228725"/>
                </a:lnTo>
                <a:lnTo>
                  <a:pt x="538162" y="1219200"/>
                </a:lnTo>
                <a:lnTo>
                  <a:pt x="614362" y="1219200"/>
                </a:lnTo>
                <a:lnTo>
                  <a:pt x="614362" y="1228725"/>
                </a:lnTo>
                <a:close/>
              </a:path>
              <a:path w="8239125" h="1228725">
                <a:moveTo>
                  <a:pt x="509587" y="1228725"/>
                </a:moveTo>
                <a:lnTo>
                  <a:pt x="500062" y="1228725"/>
                </a:lnTo>
                <a:lnTo>
                  <a:pt x="500062" y="1219200"/>
                </a:lnTo>
                <a:lnTo>
                  <a:pt x="509587" y="1219200"/>
                </a:lnTo>
                <a:lnTo>
                  <a:pt x="509587" y="1228725"/>
                </a:lnTo>
                <a:close/>
              </a:path>
              <a:path w="8239125" h="1228725">
                <a:moveTo>
                  <a:pt x="471487" y="1228725"/>
                </a:moveTo>
                <a:lnTo>
                  <a:pt x="395287" y="1228725"/>
                </a:lnTo>
                <a:lnTo>
                  <a:pt x="395287" y="1219200"/>
                </a:lnTo>
                <a:lnTo>
                  <a:pt x="471487" y="1219200"/>
                </a:lnTo>
                <a:lnTo>
                  <a:pt x="471487" y="1228725"/>
                </a:lnTo>
                <a:close/>
              </a:path>
              <a:path w="8239125" h="1228725">
                <a:moveTo>
                  <a:pt x="366712" y="1228725"/>
                </a:moveTo>
                <a:lnTo>
                  <a:pt x="357187" y="1228725"/>
                </a:lnTo>
                <a:lnTo>
                  <a:pt x="357187" y="1219200"/>
                </a:lnTo>
                <a:lnTo>
                  <a:pt x="366712" y="1219200"/>
                </a:lnTo>
                <a:lnTo>
                  <a:pt x="366712" y="1228725"/>
                </a:lnTo>
                <a:close/>
              </a:path>
              <a:path w="8239125" h="1228725">
                <a:moveTo>
                  <a:pt x="328612" y="1228725"/>
                </a:moveTo>
                <a:lnTo>
                  <a:pt x="252412" y="1228725"/>
                </a:lnTo>
                <a:lnTo>
                  <a:pt x="252412" y="1219200"/>
                </a:lnTo>
                <a:lnTo>
                  <a:pt x="328612" y="1219200"/>
                </a:lnTo>
                <a:lnTo>
                  <a:pt x="328612" y="1228725"/>
                </a:lnTo>
                <a:close/>
              </a:path>
              <a:path w="8239125" h="1228725">
                <a:moveTo>
                  <a:pt x="223837" y="1228725"/>
                </a:moveTo>
                <a:lnTo>
                  <a:pt x="214312" y="1228725"/>
                </a:lnTo>
                <a:lnTo>
                  <a:pt x="214312" y="1219200"/>
                </a:lnTo>
                <a:lnTo>
                  <a:pt x="223837" y="1219200"/>
                </a:lnTo>
                <a:lnTo>
                  <a:pt x="223837" y="1228725"/>
                </a:lnTo>
                <a:close/>
              </a:path>
              <a:path w="8239125" h="1228725">
                <a:moveTo>
                  <a:pt x="185737" y="1228725"/>
                </a:moveTo>
                <a:lnTo>
                  <a:pt x="109537" y="1228725"/>
                </a:lnTo>
                <a:lnTo>
                  <a:pt x="109537" y="1219200"/>
                </a:lnTo>
                <a:lnTo>
                  <a:pt x="185737" y="1219200"/>
                </a:lnTo>
                <a:lnTo>
                  <a:pt x="185737" y="1228725"/>
                </a:lnTo>
                <a:close/>
              </a:path>
              <a:path w="8239125" h="1228725">
                <a:moveTo>
                  <a:pt x="80962" y="1228725"/>
                </a:moveTo>
                <a:lnTo>
                  <a:pt x="71437" y="1228725"/>
                </a:lnTo>
                <a:lnTo>
                  <a:pt x="71437" y="1219200"/>
                </a:lnTo>
                <a:lnTo>
                  <a:pt x="80962" y="1219200"/>
                </a:lnTo>
                <a:lnTo>
                  <a:pt x="80962" y="1228725"/>
                </a:lnTo>
                <a:close/>
              </a:path>
            </a:pathLst>
          </a:custGeom>
          <a:solidFill>
            <a:srgbClr val="F8F7F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sz="half" idx="2"/>
          </p:nvPr>
        </p:nvSpPr>
        <p:spPr>
          <a:xfrm>
            <a:off x="1356431" y="1245236"/>
            <a:ext cx="5204629" cy="364830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dirty="0"/>
              <a:t>装卸货环节</a:t>
            </a:r>
          </a:p>
          <a:p>
            <a:pPr marL="12700">
              <a:spcBef>
                <a:spcPts val="1390"/>
              </a:spcBef>
            </a:pPr>
            <a:r>
              <a:rPr sz="1250" b="0" spc="32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sz="1800" spc="325" dirty="0">
                <a:solidFill>
                  <a:srgbClr val="000000"/>
                </a:solidFill>
                <a:latin typeface="宋体"/>
                <a:cs typeface="宋体"/>
              </a:rPr>
              <a:t>8</a:t>
            </a:r>
            <a:r>
              <a:rPr sz="1800" spc="-5" dirty="0">
                <a:solidFill>
                  <a:srgbClr val="000000"/>
                </a:solidFill>
                <a:latin typeface="宋体"/>
                <a:cs typeface="宋体"/>
              </a:rPr>
              <a:t>吨标准冷冻车，装卸车时间严格限制在5分钟内</a:t>
            </a:r>
            <a:r>
              <a:rPr sz="1800" spc="-10" dirty="0">
                <a:solidFill>
                  <a:srgbClr val="000000"/>
                </a:solidFill>
                <a:latin typeface="宋体"/>
                <a:cs typeface="宋体"/>
              </a:rPr>
              <a:t>；</a:t>
            </a:r>
            <a:endParaRPr sz="1800">
              <a:latin typeface="宋体"/>
              <a:cs typeface="宋体"/>
            </a:endParaRPr>
          </a:p>
          <a:p>
            <a:pPr marL="12700">
              <a:spcBef>
                <a:spcPts val="1510"/>
              </a:spcBef>
            </a:pPr>
            <a:r>
              <a:rPr sz="1250" b="0" spc="650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sz="1800" spc="-5" dirty="0">
                <a:solidFill>
                  <a:srgbClr val="000000"/>
                </a:solidFill>
                <a:latin typeface="宋体"/>
                <a:cs typeface="宋体"/>
              </a:rPr>
              <a:t>仓库设计了专用装卸货平台，使运输车在装卸</a:t>
            </a:r>
            <a:r>
              <a:rPr sz="1800" spc="-10" dirty="0">
                <a:solidFill>
                  <a:srgbClr val="000000"/>
                </a:solidFill>
                <a:latin typeface="宋体"/>
                <a:cs typeface="宋体"/>
              </a:rPr>
              <a:t>货</a:t>
            </a:r>
            <a:endParaRPr sz="1800">
              <a:latin typeface="宋体"/>
              <a:cs typeface="宋体"/>
            </a:endParaRPr>
          </a:p>
          <a:p>
            <a:pPr marL="12700">
              <a:spcBef>
                <a:spcPts val="430"/>
              </a:spcBef>
            </a:pPr>
            <a:r>
              <a:rPr sz="1800" spc="-5" dirty="0">
                <a:solidFill>
                  <a:srgbClr val="000000"/>
                </a:solidFill>
                <a:latin typeface="宋体"/>
                <a:cs typeface="宋体"/>
              </a:rPr>
              <a:t>时刚好封住对外开放的门，防止灰尘进入库房</a:t>
            </a:r>
            <a:r>
              <a:rPr sz="1800" spc="-10" dirty="0">
                <a:solidFill>
                  <a:srgbClr val="000000"/>
                </a:solidFill>
                <a:latin typeface="宋体"/>
                <a:cs typeface="宋体"/>
              </a:rPr>
              <a:t>；</a:t>
            </a:r>
            <a:endParaRPr sz="1800">
              <a:latin typeface="宋体"/>
              <a:cs typeface="宋体"/>
            </a:endParaRPr>
          </a:p>
          <a:p>
            <a:pPr marL="12700">
              <a:spcBef>
                <a:spcPts val="1510"/>
              </a:spcBef>
            </a:pPr>
            <a:r>
              <a:rPr sz="1250" b="0" spc="650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sz="1800" spc="-5" dirty="0">
                <a:solidFill>
                  <a:srgbClr val="000000"/>
                </a:solidFill>
                <a:latin typeface="宋体"/>
                <a:cs typeface="宋体"/>
              </a:rPr>
              <a:t>专用搬运器械，防止装卸搬运中出现意外损失</a:t>
            </a:r>
            <a:r>
              <a:rPr sz="1800" spc="-10" dirty="0">
                <a:solidFill>
                  <a:srgbClr val="000000"/>
                </a:solidFill>
                <a:latin typeface="宋体"/>
                <a:cs typeface="宋体"/>
              </a:rPr>
              <a:t>；</a:t>
            </a:r>
            <a:endParaRPr sz="1800">
              <a:latin typeface="宋体"/>
              <a:cs typeface="宋体"/>
            </a:endParaRPr>
          </a:p>
          <a:p>
            <a:pPr marL="12700">
              <a:spcBef>
                <a:spcPts val="1510"/>
              </a:spcBef>
            </a:pPr>
            <a:r>
              <a:rPr sz="1250" b="0" spc="650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sz="1800" spc="-5" dirty="0">
                <a:solidFill>
                  <a:srgbClr val="000000"/>
                </a:solidFill>
                <a:latin typeface="宋体"/>
                <a:cs typeface="宋体"/>
              </a:rPr>
              <a:t>往运输车辆内部装货时，根据货品对温度的敏</a:t>
            </a:r>
            <a:r>
              <a:rPr sz="1800" spc="-10" dirty="0">
                <a:solidFill>
                  <a:srgbClr val="000000"/>
                </a:solidFill>
                <a:latin typeface="宋体"/>
                <a:cs typeface="宋体"/>
              </a:rPr>
              <a:t>感</a:t>
            </a:r>
            <a:endParaRPr sz="1800">
              <a:latin typeface="宋体"/>
              <a:cs typeface="宋体"/>
            </a:endParaRPr>
          </a:p>
          <a:p>
            <a:pPr marL="12700" marR="126364">
              <a:lnSpc>
                <a:spcPct val="119900"/>
              </a:lnSpc>
            </a:pPr>
            <a:r>
              <a:rPr sz="1800" spc="-5" dirty="0">
                <a:solidFill>
                  <a:srgbClr val="000000"/>
                </a:solidFill>
                <a:latin typeface="宋体"/>
                <a:cs typeface="宋体"/>
              </a:rPr>
              <a:t>程度，从外到内的顺序依次为：苹果派、鱼、鸡</a:t>
            </a:r>
            <a:r>
              <a:rPr sz="1800" spc="-10" dirty="0">
                <a:solidFill>
                  <a:srgbClr val="000000"/>
                </a:solidFill>
                <a:latin typeface="宋体"/>
                <a:cs typeface="宋体"/>
              </a:rPr>
              <a:t>、 </a:t>
            </a:r>
            <a:r>
              <a:rPr sz="1800" dirty="0">
                <a:solidFill>
                  <a:srgbClr val="000000"/>
                </a:solidFill>
                <a:latin typeface="宋体"/>
                <a:cs typeface="宋体"/>
              </a:rPr>
              <a:t>牛肉、薯条</a:t>
            </a:r>
            <a:r>
              <a:rPr sz="1800" spc="-10" dirty="0">
                <a:solidFill>
                  <a:srgbClr val="000000"/>
                </a:solidFill>
                <a:latin typeface="宋体"/>
                <a:cs typeface="宋体"/>
              </a:rPr>
              <a:t>；</a:t>
            </a:r>
            <a:endParaRPr sz="1800">
              <a:latin typeface="宋体"/>
              <a:cs typeface="宋体"/>
            </a:endParaRPr>
          </a:p>
          <a:p>
            <a:pPr marL="12700">
              <a:spcBef>
                <a:spcPts val="1510"/>
              </a:spcBef>
            </a:pPr>
            <a:r>
              <a:rPr sz="1250" b="0" spc="650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sz="1800" dirty="0">
                <a:solidFill>
                  <a:srgbClr val="000000"/>
                </a:solidFill>
                <a:latin typeface="宋体"/>
                <a:cs typeface="宋体"/>
              </a:rPr>
              <a:t>紧急订货2小时之内送到</a:t>
            </a:r>
            <a:r>
              <a:rPr sz="1800" spc="-10" dirty="0">
                <a:solidFill>
                  <a:srgbClr val="000000"/>
                </a:solidFill>
                <a:latin typeface="宋体"/>
                <a:cs typeface="宋体"/>
              </a:rPr>
              <a:t>。</a:t>
            </a:r>
            <a:endParaRPr sz="1800">
              <a:latin typeface="宋体"/>
              <a:cs typeface="宋体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sz="half" idx="3"/>
          </p:nvPr>
        </p:nvSpPr>
        <p:spPr>
          <a:xfrm>
            <a:off x="6714810" y="1091059"/>
            <a:ext cx="3733202" cy="3920945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spcBef>
                <a:spcPts val="1055"/>
              </a:spcBef>
            </a:pPr>
            <a:r>
              <a:rPr dirty="0"/>
              <a:t>验货环</a:t>
            </a:r>
            <a:r>
              <a:rPr spc="-5" dirty="0"/>
              <a:t>节</a:t>
            </a:r>
          </a:p>
          <a:p>
            <a:pPr marL="12700">
              <a:spcBef>
                <a:spcPts val="955"/>
              </a:spcBef>
            </a:pPr>
            <a:r>
              <a:rPr sz="1400" b="0" spc="72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dirty="0">
                <a:solidFill>
                  <a:srgbClr val="000000"/>
                </a:solidFill>
              </a:rPr>
              <a:t>冷藏库、冷冻库库温是否正常</a:t>
            </a:r>
            <a:r>
              <a:rPr spc="-5" dirty="0">
                <a:solidFill>
                  <a:srgbClr val="000000"/>
                </a:solidFill>
              </a:rPr>
              <a:t>；</a:t>
            </a:r>
            <a:endParaRPr sz="1400">
              <a:latin typeface="Arial"/>
              <a:cs typeface="Arial"/>
            </a:endParaRPr>
          </a:p>
          <a:p>
            <a:pPr marL="12700">
              <a:spcBef>
                <a:spcPts val="955"/>
              </a:spcBef>
            </a:pPr>
            <a:r>
              <a:rPr sz="1400" b="0" spc="72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dirty="0">
                <a:solidFill>
                  <a:srgbClr val="000000"/>
                </a:solidFill>
              </a:rPr>
              <a:t>接货时间、地点</a:t>
            </a:r>
            <a:r>
              <a:rPr spc="-5" dirty="0">
                <a:solidFill>
                  <a:srgbClr val="000000"/>
                </a:solidFill>
              </a:rPr>
              <a:t>；</a:t>
            </a:r>
            <a:endParaRPr sz="1400">
              <a:latin typeface="Arial"/>
              <a:cs typeface="Arial"/>
            </a:endParaRPr>
          </a:p>
          <a:p>
            <a:pPr marL="12700">
              <a:spcBef>
                <a:spcPts val="955"/>
              </a:spcBef>
            </a:pPr>
            <a:r>
              <a:rPr sz="1400" b="0" spc="72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dirty="0">
                <a:solidFill>
                  <a:srgbClr val="000000"/>
                </a:solidFill>
              </a:rPr>
              <a:t>单据是否齐全</a:t>
            </a:r>
            <a:r>
              <a:rPr spc="-5" dirty="0">
                <a:solidFill>
                  <a:srgbClr val="000000"/>
                </a:solidFill>
              </a:rPr>
              <a:t>；</a:t>
            </a:r>
            <a:endParaRPr sz="1400">
              <a:latin typeface="Arial"/>
              <a:cs typeface="Arial"/>
            </a:endParaRPr>
          </a:p>
          <a:p>
            <a:pPr marL="12700">
              <a:spcBef>
                <a:spcPts val="960"/>
              </a:spcBef>
            </a:pPr>
            <a:r>
              <a:rPr sz="1400" b="0" spc="72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dirty="0">
                <a:solidFill>
                  <a:srgbClr val="000000"/>
                </a:solidFill>
              </a:rPr>
              <a:t>产品接货温度</a:t>
            </a:r>
            <a:r>
              <a:rPr spc="-5" dirty="0">
                <a:solidFill>
                  <a:srgbClr val="000000"/>
                </a:solidFill>
              </a:rPr>
              <a:t>；</a:t>
            </a:r>
            <a:endParaRPr sz="1400">
              <a:latin typeface="Arial"/>
              <a:cs typeface="Arial"/>
            </a:endParaRPr>
          </a:p>
          <a:p>
            <a:pPr marL="12700">
              <a:spcBef>
                <a:spcPts val="960"/>
              </a:spcBef>
            </a:pPr>
            <a:r>
              <a:rPr sz="1400" b="0" spc="72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dirty="0">
                <a:solidFill>
                  <a:srgbClr val="000000"/>
                </a:solidFill>
              </a:rPr>
              <a:t>产品有效期</a:t>
            </a:r>
            <a:r>
              <a:rPr spc="-5" dirty="0">
                <a:solidFill>
                  <a:srgbClr val="000000"/>
                </a:solidFill>
              </a:rPr>
              <a:t>；</a:t>
            </a:r>
            <a:endParaRPr sz="1400">
              <a:latin typeface="Arial"/>
              <a:cs typeface="Arial"/>
            </a:endParaRPr>
          </a:p>
          <a:p>
            <a:pPr marL="12700">
              <a:spcBef>
                <a:spcPts val="960"/>
              </a:spcBef>
            </a:pPr>
            <a:r>
              <a:rPr sz="1400" b="0" spc="72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dirty="0">
                <a:solidFill>
                  <a:srgbClr val="000000"/>
                </a:solidFill>
              </a:rPr>
              <a:t>包装是否有破损、污染</a:t>
            </a:r>
            <a:r>
              <a:rPr spc="-5" dirty="0">
                <a:solidFill>
                  <a:srgbClr val="000000"/>
                </a:solidFill>
              </a:rPr>
              <a:t>；</a:t>
            </a:r>
            <a:endParaRPr sz="1400">
              <a:latin typeface="Arial"/>
              <a:cs typeface="Arial"/>
            </a:endParaRPr>
          </a:p>
          <a:p>
            <a:pPr marL="12700" marR="2302510">
              <a:lnSpc>
                <a:spcPct val="140000"/>
              </a:lnSpc>
            </a:pPr>
            <a:r>
              <a:rPr sz="1400" b="0" spc="72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dirty="0">
                <a:solidFill>
                  <a:srgbClr val="000000"/>
                </a:solidFill>
              </a:rPr>
              <a:t>货物数量</a:t>
            </a:r>
            <a:r>
              <a:rPr spc="-5" dirty="0">
                <a:solidFill>
                  <a:srgbClr val="000000"/>
                </a:solidFill>
              </a:rPr>
              <a:t>；  </a:t>
            </a:r>
            <a:r>
              <a:rPr sz="1400" b="0" spc="23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spc="235" dirty="0">
                <a:solidFill>
                  <a:srgbClr val="000000"/>
                </a:solidFill>
              </a:rPr>
              <a:t>……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864870" y="466725"/>
            <a:ext cx="5945505" cy="4514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800" spc="-5" dirty="0" err="1" smtClean="0">
                <a:latin typeface="宋体"/>
                <a:cs typeface="宋体"/>
              </a:rPr>
              <a:t>夏晖食品集团</a:t>
            </a:r>
            <a:r>
              <a:rPr sz="2800" spc="-5" dirty="0">
                <a:latin typeface="Segoe UI"/>
                <a:cs typeface="Segoe UI"/>
              </a:rPr>
              <a:t>—</a:t>
            </a:r>
            <a:r>
              <a:rPr sz="2800" spc="-5" dirty="0">
                <a:latin typeface="宋体"/>
                <a:cs typeface="宋体"/>
              </a:rPr>
              <a:t>产品运输装卸环</a:t>
            </a:r>
            <a:r>
              <a:rPr sz="2800" spc="-20" dirty="0">
                <a:latin typeface="宋体"/>
                <a:cs typeface="宋体"/>
              </a:rPr>
              <a:t>节</a:t>
            </a:r>
            <a:endParaRPr sz="2800" dirty="0">
              <a:latin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0600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32115" y="5461000"/>
            <a:ext cx="1152525" cy="466090"/>
          </a:xfrm>
          <a:custGeom>
            <a:avLst/>
            <a:gdLst/>
            <a:ahLst/>
            <a:cxnLst/>
            <a:rect l="l" t="t" r="r" b="b"/>
            <a:pathLst>
              <a:path w="1152525" h="466089">
                <a:moveTo>
                  <a:pt x="1091806" y="2539"/>
                </a:moveTo>
                <a:lnTo>
                  <a:pt x="60515" y="2539"/>
                </a:lnTo>
                <a:lnTo>
                  <a:pt x="64668" y="1270"/>
                </a:lnTo>
                <a:lnTo>
                  <a:pt x="68656" y="0"/>
                </a:lnTo>
                <a:lnTo>
                  <a:pt x="1083906" y="0"/>
                </a:lnTo>
                <a:lnTo>
                  <a:pt x="1091806" y="2539"/>
                </a:lnTo>
                <a:close/>
              </a:path>
              <a:path w="1152525" h="466089">
                <a:moveTo>
                  <a:pt x="1087882" y="464820"/>
                </a:moveTo>
                <a:lnTo>
                  <a:pt x="64439" y="464820"/>
                </a:lnTo>
                <a:lnTo>
                  <a:pt x="60515" y="463550"/>
                </a:lnTo>
                <a:lnTo>
                  <a:pt x="56895" y="462279"/>
                </a:lnTo>
                <a:lnTo>
                  <a:pt x="52920" y="461010"/>
                </a:lnTo>
                <a:lnTo>
                  <a:pt x="45656" y="458470"/>
                </a:lnTo>
                <a:lnTo>
                  <a:pt x="42163" y="455929"/>
                </a:lnTo>
                <a:lnTo>
                  <a:pt x="38773" y="454660"/>
                </a:lnTo>
                <a:lnTo>
                  <a:pt x="15913" y="433070"/>
                </a:lnTo>
                <a:lnTo>
                  <a:pt x="13665" y="430529"/>
                </a:lnTo>
                <a:lnTo>
                  <a:pt x="11683" y="426720"/>
                </a:lnTo>
                <a:lnTo>
                  <a:pt x="9613" y="424179"/>
                </a:lnTo>
                <a:lnTo>
                  <a:pt x="7835" y="420370"/>
                </a:lnTo>
                <a:lnTo>
                  <a:pt x="0" y="76200"/>
                </a:lnTo>
                <a:lnTo>
                  <a:pt x="330" y="72389"/>
                </a:lnTo>
                <a:lnTo>
                  <a:pt x="7937" y="45720"/>
                </a:lnTo>
                <a:lnTo>
                  <a:pt x="9728" y="41910"/>
                </a:lnTo>
                <a:lnTo>
                  <a:pt x="11683" y="38100"/>
                </a:lnTo>
                <a:lnTo>
                  <a:pt x="13792" y="35560"/>
                </a:lnTo>
                <a:lnTo>
                  <a:pt x="16052" y="31750"/>
                </a:lnTo>
                <a:lnTo>
                  <a:pt x="18465" y="29210"/>
                </a:lnTo>
                <a:lnTo>
                  <a:pt x="21005" y="25400"/>
                </a:lnTo>
                <a:lnTo>
                  <a:pt x="23698" y="22860"/>
                </a:lnTo>
                <a:lnTo>
                  <a:pt x="38773" y="11429"/>
                </a:lnTo>
                <a:lnTo>
                  <a:pt x="42367" y="8889"/>
                </a:lnTo>
                <a:lnTo>
                  <a:pt x="45859" y="7620"/>
                </a:lnTo>
                <a:lnTo>
                  <a:pt x="49453" y="5079"/>
                </a:lnTo>
                <a:lnTo>
                  <a:pt x="56895" y="2539"/>
                </a:lnTo>
                <a:lnTo>
                  <a:pt x="1095425" y="2539"/>
                </a:lnTo>
                <a:lnTo>
                  <a:pt x="1099400" y="3810"/>
                </a:lnTo>
                <a:lnTo>
                  <a:pt x="1103083" y="6350"/>
                </a:lnTo>
                <a:lnTo>
                  <a:pt x="1110157" y="8889"/>
                </a:lnTo>
                <a:lnTo>
                  <a:pt x="73672" y="8889"/>
                </a:lnTo>
                <a:lnTo>
                  <a:pt x="69862" y="10160"/>
                </a:lnTo>
                <a:lnTo>
                  <a:pt x="66573" y="10160"/>
                </a:lnTo>
                <a:lnTo>
                  <a:pt x="62890" y="11429"/>
                </a:lnTo>
                <a:lnTo>
                  <a:pt x="63118" y="11429"/>
                </a:lnTo>
                <a:lnTo>
                  <a:pt x="59499" y="12700"/>
                </a:lnTo>
                <a:lnTo>
                  <a:pt x="56413" y="12700"/>
                </a:lnTo>
                <a:lnTo>
                  <a:pt x="52946" y="13970"/>
                </a:lnTo>
                <a:lnTo>
                  <a:pt x="53162" y="13970"/>
                </a:lnTo>
                <a:lnTo>
                  <a:pt x="49783" y="16510"/>
                </a:lnTo>
                <a:lnTo>
                  <a:pt x="49999" y="16510"/>
                </a:lnTo>
                <a:lnTo>
                  <a:pt x="46710" y="17779"/>
                </a:lnTo>
                <a:lnTo>
                  <a:pt x="46913" y="17779"/>
                </a:lnTo>
                <a:lnTo>
                  <a:pt x="43726" y="19050"/>
                </a:lnTo>
                <a:lnTo>
                  <a:pt x="43916" y="19050"/>
                </a:lnTo>
                <a:lnTo>
                  <a:pt x="40830" y="21589"/>
                </a:lnTo>
                <a:lnTo>
                  <a:pt x="41020" y="21589"/>
                </a:lnTo>
                <a:lnTo>
                  <a:pt x="38023" y="22860"/>
                </a:lnTo>
                <a:lnTo>
                  <a:pt x="38214" y="22860"/>
                </a:lnTo>
                <a:lnTo>
                  <a:pt x="35331" y="25400"/>
                </a:lnTo>
                <a:lnTo>
                  <a:pt x="35509" y="25400"/>
                </a:lnTo>
                <a:lnTo>
                  <a:pt x="32740" y="27939"/>
                </a:lnTo>
                <a:lnTo>
                  <a:pt x="32918" y="27939"/>
                </a:lnTo>
                <a:lnTo>
                  <a:pt x="31591" y="29210"/>
                </a:lnTo>
                <a:lnTo>
                  <a:pt x="30429" y="29210"/>
                </a:lnTo>
                <a:lnTo>
                  <a:pt x="28744" y="31750"/>
                </a:lnTo>
                <a:lnTo>
                  <a:pt x="28054" y="31750"/>
                </a:lnTo>
                <a:lnTo>
                  <a:pt x="26462" y="34289"/>
                </a:lnTo>
                <a:lnTo>
                  <a:pt x="25806" y="34289"/>
                </a:lnTo>
                <a:lnTo>
                  <a:pt x="23545" y="38100"/>
                </a:lnTo>
                <a:lnTo>
                  <a:pt x="23685" y="38100"/>
                </a:lnTo>
                <a:lnTo>
                  <a:pt x="21551" y="40639"/>
                </a:lnTo>
                <a:lnTo>
                  <a:pt x="19697" y="43179"/>
                </a:lnTo>
                <a:lnTo>
                  <a:pt x="18597" y="45720"/>
                </a:lnTo>
                <a:lnTo>
                  <a:pt x="18097" y="45720"/>
                </a:lnTo>
                <a:lnTo>
                  <a:pt x="16408" y="49529"/>
                </a:lnTo>
                <a:lnTo>
                  <a:pt x="14985" y="52070"/>
                </a:lnTo>
                <a:lnTo>
                  <a:pt x="13715" y="55879"/>
                </a:lnTo>
                <a:lnTo>
                  <a:pt x="12996" y="58420"/>
                </a:lnTo>
                <a:lnTo>
                  <a:pt x="12661" y="58420"/>
                </a:lnTo>
                <a:lnTo>
                  <a:pt x="11645" y="62229"/>
                </a:lnTo>
                <a:lnTo>
                  <a:pt x="10845" y="66039"/>
                </a:lnTo>
                <a:lnTo>
                  <a:pt x="10223" y="69850"/>
                </a:lnTo>
                <a:lnTo>
                  <a:pt x="9939" y="72389"/>
                </a:lnTo>
                <a:lnTo>
                  <a:pt x="9804" y="72389"/>
                </a:lnTo>
                <a:lnTo>
                  <a:pt x="9512" y="76200"/>
                </a:lnTo>
                <a:lnTo>
                  <a:pt x="9512" y="388620"/>
                </a:lnTo>
                <a:lnTo>
                  <a:pt x="9804" y="392429"/>
                </a:lnTo>
                <a:lnTo>
                  <a:pt x="10261" y="396239"/>
                </a:lnTo>
                <a:lnTo>
                  <a:pt x="10896" y="400050"/>
                </a:lnTo>
                <a:lnTo>
                  <a:pt x="11696" y="402589"/>
                </a:lnTo>
                <a:lnTo>
                  <a:pt x="12661" y="406400"/>
                </a:lnTo>
                <a:lnTo>
                  <a:pt x="13792" y="410210"/>
                </a:lnTo>
                <a:lnTo>
                  <a:pt x="15074" y="412750"/>
                </a:lnTo>
                <a:lnTo>
                  <a:pt x="16509" y="416560"/>
                </a:lnTo>
                <a:lnTo>
                  <a:pt x="18097" y="419100"/>
                </a:lnTo>
                <a:lnTo>
                  <a:pt x="19824" y="421639"/>
                </a:lnTo>
                <a:lnTo>
                  <a:pt x="21678" y="425450"/>
                </a:lnTo>
                <a:lnTo>
                  <a:pt x="23685" y="427989"/>
                </a:lnTo>
                <a:lnTo>
                  <a:pt x="23545" y="427989"/>
                </a:lnTo>
                <a:lnTo>
                  <a:pt x="25806" y="430529"/>
                </a:lnTo>
                <a:lnTo>
                  <a:pt x="25666" y="430529"/>
                </a:lnTo>
                <a:lnTo>
                  <a:pt x="28054" y="433070"/>
                </a:lnTo>
                <a:lnTo>
                  <a:pt x="27901" y="433070"/>
                </a:lnTo>
                <a:lnTo>
                  <a:pt x="30429" y="435610"/>
                </a:lnTo>
                <a:lnTo>
                  <a:pt x="30264" y="435610"/>
                </a:lnTo>
                <a:lnTo>
                  <a:pt x="32918" y="438150"/>
                </a:lnTo>
                <a:lnTo>
                  <a:pt x="32740" y="438150"/>
                </a:lnTo>
                <a:lnTo>
                  <a:pt x="35509" y="440689"/>
                </a:lnTo>
                <a:lnTo>
                  <a:pt x="35331" y="440689"/>
                </a:lnTo>
                <a:lnTo>
                  <a:pt x="38214" y="441960"/>
                </a:lnTo>
                <a:lnTo>
                  <a:pt x="38023" y="441960"/>
                </a:lnTo>
                <a:lnTo>
                  <a:pt x="41020" y="444500"/>
                </a:lnTo>
                <a:lnTo>
                  <a:pt x="40830" y="444500"/>
                </a:lnTo>
                <a:lnTo>
                  <a:pt x="43916" y="445770"/>
                </a:lnTo>
                <a:lnTo>
                  <a:pt x="43726" y="445770"/>
                </a:lnTo>
                <a:lnTo>
                  <a:pt x="46913" y="448310"/>
                </a:lnTo>
                <a:lnTo>
                  <a:pt x="46710" y="448310"/>
                </a:lnTo>
                <a:lnTo>
                  <a:pt x="49999" y="449579"/>
                </a:lnTo>
                <a:lnTo>
                  <a:pt x="49783" y="449579"/>
                </a:lnTo>
                <a:lnTo>
                  <a:pt x="53162" y="450850"/>
                </a:lnTo>
                <a:lnTo>
                  <a:pt x="52946" y="450850"/>
                </a:lnTo>
                <a:lnTo>
                  <a:pt x="56413" y="452120"/>
                </a:lnTo>
                <a:lnTo>
                  <a:pt x="56184" y="452120"/>
                </a:lnTo>
                <a:lnTo>
                  <a:pt x="59728" y="453389"/>
                </a:lnTo>
                <a:lnTo>
                  <a:pt x="59499" y="453389"/>
                </a:lnTo>
                <a:lnTo>
                  <a:pt x="63118" y="454660"/>
                </a:lnTo>
                <a:lnTo>
                  <a:pt x="66344" y="454660"/>
                </a:lnTo>
                <a:lnTo>
                  <a:pt x="70091" y="455929"/>
                </a:lnTo>
                <a:lnTo>
                  <a:pt x="77063" y="455929"/>
                </a:lnTo>
                <a:lnTo>
                  <a:pt x="80987" y="457200"/>
                </a:lnTo>
                <a:lnTo>
                  <a:pt x="1108208" y="457200"/>
                </a:lnTo>
                <a:lnTo>
                  <a:pt x="1106462" y="458470"/>
                </a:lnTo>
                <a:lnTo>
                  <a:pt x="1102868" y="459739"/>
                </a:lnTo>
                <a:lnTo>
                  <a:pt x="1095425" y="462279"/>
                </a:lnTo>
                <a:lnTo>
                  <a:pt x="1091577" y="463550"/>
                </a:lnTo>
                <a:lnTo>
                  <a:pt x="1087882" y="464820"/>
                </a:lnTo>
                <a:close/>
              </a:path>
              <a:path w="1152525" h="466089">
                <a:moveTo>
                  <a:pt x="1122057" y="30479"/>
                </a:moveTo>
                <a:lnTo>
                  <a:pt x="1119403" y="27939"/>
                </a:lnTo>
                <a:lnTo>
                  <a:pt x="1119581" y="27939"/>
                </a:lnTo>
                <a:lnTo>
                  <a:pt x="1116812" y="25400"/>
                </a:lnTo>
                <a:lnTo>
                  <a:pt x="1116990" y="25400"/>
                </a:lnTo>
                <a:lnTo>
                  <a:pt x="1114107" y="22860"/>
                </a:lnTo>
                <a:lnTo>
                  <a:pt x="1114297" y="22860"/>
                </a:lnTo>
                <a:lnTo>
                  <a:pt x="1111300" y="21589"/>
                </a:lnTo>
                <a:lnTo>
                  <a:pt x="1111491" y="21589"/>
                </a:lnTo>
                <a:lnTo>
                  <a:pt x="1108405" y="19050"/>
                </a:lnTo>
                <a:lnTo>
                  <a:pt x="1108595" y="19050"/>
                </a:lnTo>
                <a:lnTo>
                  <a:pt x="1105408" y="17779"/>
                </a:lnTo>
                <a:lnTo>
                  <a:pt x="1105611" y="17779"/>
                </a:lnTo>
                <a:lnTo>
                  <a:pt x="1102321" y="16510"/>
                </a:lnTo>
                <a:lnTo>
                  <a:pt x="1102537" y="16510"/>
                </a:lnTo>
                <a:lnTo>
                  <a:pt x="1099159" y="13970"/>
                </a:lnTo>
                <a:lnTo>
                  <a:pt x="1099375" y="13970"/>
                </a:lnTo>
                <a:lnTo>
                  <a:pt x="1095908" y="12700"/>
                </a:lnTo>
                <a:lnTo>
                  <a:pt x="1092822" y="12700"/>
                </a:lnTo>
                <a:lnTo>
                  <a:pt x="1089202" y="11429"/>
                </a:lnTo>
                <a:lnTo>
                  <a:pt x="1089431" y="11429"/>
                </a:lnTo>
                <a:lnTo>
                  <a:pt x="1085748" y="10160"/>
                </a:lnTo>
                <a:lnTo>
                  <a:pt x="1082459" y="10160"/>
                </a:lnTo>
                <a:lnTo>
                  <a:pt x="1078649" y="8889"/>
                </a:lnTo>
                <a:lnTo>
                  <a:pt x="1110157" y="8889"/>
                </a:lnTo>
                <a:lnTo>
                  <a:pt x="1113548" y="11429"/>
                </a:lnTo>
                <a:lnTo>
                  <a:pt x="1116825" y="12700"/>
                </a:lnTo>
                <a:lnTo>
                  <a:pt x="1134008" y="29210"/>
                </a:lnTo>
                <a:lnTo>
                  <a:pt x="1121892" y="29210"/>
                </a:lnTo>
                <a:lnTo>
                  <a:pt x="1122057" y="30479"/>
                </a:lnTo>
                <a:close/>
              </a:path>
              <a:path w="1152525" h="466089">
                <a:moveTo>
                  <a:pt x="30264" y="30479"/>
                </a:moveTo>
                <a:lnTo>
                  <a:pt x="30429" y="29210"/>
                </a:lnTo>
                <a:lnTo>
                  <a:pt x="31591" y="29210"/>
                </a:lnTo>
                <a:lnTo>
                  <a:pt x="30264" y="30479"/>
                </a:lnTo>
                <a:close/>
              </a:path>
              <a:path w="1152525" h="466089">
                <a:moveTo>
                  <a:pt x="1124419" y="33020"/>
                </a:moveTo>
                <a:lnTo>
                  <a:pt x="1121892" y="29210"/>
                </a:lnTo>
                <a:lnTo>
                  <a:pt x="1134008" y="29210"/>
                </a:lnTo>
                <a:lnTo>
                  <a:pt x="1136408" y="31750"/>
                </a:lnTo>
                <a:lnTo>
                  <a:pt x="1124267" y="31750"/>
                </a:lnTo>
                <a:lnTo>
                  <a:pt x="1124419" y="33020"/>
                </a:lnTo>
                <a:close/>
              </a:path>
              <a:path w="1152525" h="466089">
                <a:moveTo>
                  <a:pt x="27901" y="33020"/>
                </a:moveTo>
                <a:lnTo>
                  <a:pt x="28054" y="31750"/>
                </a:lnTo>
                <a:lnTo>
                  <a:pt x="28744" y="31750"/>
                </a:lnTo>
                <a:lnTo>
                  <a:pt x="27901" y="33020"/>
                </a:lnTo>
                <a:close/>
              </a:path>
              <a:path w="1152525" h="466089">
                <a:moveTo>
                  <a:pt x="1126655" y="35560"/>
                </a:moveTo>
                <a:lnTo>
                  <a:pt x="1124267" y="31750"/>
                </a:lnTo>
                <a:lnTo>
                  <a:pt x="1136408" y="31750"/>
                </a:lnTo>
                <a:lnTo>
                  <a:pt x="1137907" y="34289"/>
                </a:lnTo>
                <a:lnTo>
                  <a:pt x="1126515" y="34289"/>
                </a:lnTo>
                <a:lnTo>
                  <a:pt x="1126655" y="35560"/>
                </a:lnTo>
                <a:close/>
              </a:path>
              <a:path w="1152525" h="466089">
                <a:moveTo>
                  <a:pt x="25666" y="35560"/>
                </a:moveTo>
                <a:lnTo>
                  <a:pt x="25806" y="34289"/>
                </a:lnTo>
                <a:lnTo>
                  <a:pt x="26462" y="34289"/>
                </a:lnTo>
                <a:lnTo>
                  <a:pt x="25666" y="35560"/>
                </a:lnTo>
                <a:close/>
              </a:path>
              <a:path w="1152525" h="466089">
                <a:moveTo>
                  <a:pt x="1134338" y="46989"/>
                </a:moveTo>
                <a:lnTo>
                  <a:pt x="1132497" y="43179"/>
                </a:lnTo>
                <a:lnTo>
                  <a:pt x="1130642" y="40639"/>
                </a:lnTo>
                <a:lnTo>
                  <a:pt x="1128636" y="38100"/>
                </a:lnTo>
                <a:lnTo>
                  <a:pt x="1128775" y="38100"/>
                </a:lnTo>
                <a:lnTo>
                  <a:pt x="1126515" y="34289"/>
                </a:lnTo>
                <a:lnTo>
                  <a:pt x="1137907" y="34289"/>
                </a:lnTo>
                <a:lnTo>
                  <a:pt x="1138656" y="35560"/>
                </a:lnTo>
                <a:lnTo>
                  <a:pt x="1140637" y="38100"/>
                </a:lnTo>
                <a:lnTo>
                  <a:pt x="1142707" y="41910"/>
                </a:lnTo>
                <a:lnTo>
                  <a:pt x="1144485" y="45720"/>
                </a:lnTo>
                <a:lnTo>
                  <a:pt x="1134224" y="45720"/>
                </a:lnTo>
                <a:lnTo>
                  <a:pt x="1134338" y="46989"/>
                </a:lnTo>
                <a:close/>
              </a:path>
              <a:path w="1152525" h="466089">
                <a:moveTo>
                  <a:pt x="17983" y="46989"/>
                </a:moveTo>
                <a:lnTo>
                  <a:pt x="18097" y="45720"/>
                </a:lnTo>
                <a:lnTo>
                  <a:pt x="18597" y="45720"/>
                </a:lnTo>
                <a:lnTo>
                  <a:pt x="17983" y="46989"/>
                </a:lnTo>
                <a:close/>
              </a:path>
              <a:path w="1152525" h="466089">
                <a:moveTo>
                  <a:pt x="1139723" y="59689"/>
                </a:moveTo>
                <a:lnTo>
                  <a:pt x="1138529" y="55879"/>
                </a:lnTo>
                <a:lnTo>
                  <a:pt x="1137246" y="52070"/>
                </a:lnTo>
                <a:lnTo>
                  <a:pt x="1135811" y="49529"/>
                </a:lnTo>
                <a:lnTo>
                  <a:pt x="1134224" y="45720"/>
                </a:lnTo>
                <a:lnTo>
                  <a:pt x="1144485" y="45720"/>
                </a:lnTo>
                <a:lnTo>
                  <a:pt x="1146098" y="49529"/>
                </a:lnTo>
                <a:lnTo>
                  <a:pt x="1147546" y="52070"/>
                </a:lnTo>
                <a:lnTo>
                  <a:pt x="1148816" y="55879"/>
                </a:lnTo>
                <a:lnTo>
                  <a:pt x="1149502" y="58420"/>
                </a:lnTo>
                <a:lnTo>
                  <a:pt x="1139659" y="58420"/>
                </a:lnTo>
                <a:lnTo>
                  <a:pt x="1139723" y="59689"/>
                </a:lnTo>
                <a:close/>
              </a:path>
              <a:path w="1152525" h="466089">
                <a:moveTo>
                  <a:pt x="12598" y="59689"/>
                </a:moveTo>
                <a:lnTo>
                  <a:pt x="12661" y="58420"/>
                </a:lnTo>
                <a:lnTo>
                  <a:pt x="12996" y="58420"/>
                </a:lnTo>
                <a:lnTo>
                  <a:pt x="12598" y="59689"/>
                </a:lnTo>
                <a:close/>
              </a:path>
              <a:path w="1152525" h="466089">
                <a:moveTo>
                  <a:pt x="1142542" y="73660"/>
                </a:moveTo>
                <a:lnTo>
                  <a:pt x="1142060" y="69850"/>
                </a:lnTo>
                <a:lnTo>
                  <a:pt x="1141425" y="66039"/>
                </a:lnTo>
                <a:lnTo>
                  <a:pt x="1140625" y="62229"/>
                </a:lnTo>
                <a:lnTo>
                  <a:pt x="1139659" y="58420"/>
                </a:lnTo>
                <a:lnTo>
                  <a:pt x="1149502" y="58420"/>
                </a:lnTo>
                <a:lnTo>
                  <a:pt x="1149845" y="59689"/>
                </a:lnTo>
                <a:lnTo>
                  <a:pt x="1151508" y="68579"/>
                </a:lnTo>
                <a:lnTo>
                  <a:pt x="1152017" y="72389"/>
                </a:lnTo>
                <a:lnTo>
                  <a:pt x="1142517" y="72389"/>
                </a:lnTo>
                <a:lnTo>
                  <a:pt x="1142542" y="73660"/>
                </a:lnTo>
                <a:close/>
              </a:path>
              <a:path w="1152525" h="466089">
                <a:moveTo>
                  <a:pt x="9778" y="73660"/>
                </a:moveTo>
                <a:lnTo>
                  <a:pt x="9804" y="72389"/>
                </a:lnTo>
                <a:lnTo>
                  <a:pt x="9939" y="72389"/>
                </a:lnTo>
                <a:lnTo>
                  <a:pt x="9778" y="73660"/>
                </a:lnTo>
                <a:close/>
              </a:path>
              <a:path w="1152525" h="466089">
                <a:moveTo>
                  <a:pt x="1108208" y="457200"/>
                </a:moveTo>
                <a:lnTo>
                  <a:pt x="1071333" y="457200"/>
                </a:lnTo>
                <a:lnTo>
                  <a:pt x="1075258" y="455929"/>
                </a:lnTo>
                <a:lnTo>
                  <a:pt x="1082230" y="455929"/>
                </a:lnTo>
                <a:lnTo>
                  <a:pt x="1085977" y="454660"/>
                </a:lnTo>
                <a:lnTo>
                  <a:pt x="1089202" y="454660"/>
                </a:lnTo>
                <a:lnTo>
                  <a:pt x="1092822" y="453389"/>
                </a:lnTo>
                <a:lnTo>
                  <a:pt x="1092593" y="453389"/>
                </a:lnTo>
                <a:lnTo>
                  <a:pt x="1096137" y="452120"/>
                </a:lnTo>
                <a:lnTo>
                  <a:pt x="1095908" y="452120"/>
                </a:lnTo>
                <a:lnTo>
                  <a:pt x="1099375" y="450850"/>
                </a:lnTo>
                <a:lnTo>
                  <a:pt x="1099159" y="450850"/>
                </a:lnTo>
                <a:lnTo>
                  <a:pt x="1102537" y="449579"/>
                </a:lnTo>
                <a:lnTo>
                  <a:pt x="1102321" y="449579"/>
                </a:lnTo>
                <a:lnTo>
                  <a:pt x="1105611" y="448310"/>
                </a:lnTo>
                <a:lnTo>
                  <a:pt x="1105408" y="448310"/>
                </a:lnTo>
                <a:lnTo>
                  <a:pt x="1108595" y="445770"/>
                </a:lnTo>
                <a:lnTo>
                  <a:pt x="1108405" y="445770"/>
                </a:lnTo>
                <a:lnTo>
                  <a:pt x="1111491" y="444500"/>
                </a:lnTo>
                <a:lnTo>
                  <a:pt x="1111300" y="444500"/>
                </a:lnTo>
                <a:lnTo>
                  <a:pt x="1114297" y="441960"/>
                </a:lnTo>
                <a:lnTo>
                  <a:pt x="1114107" y="441960"/>
                </a:lnTo>
                <a:lnTo>
                  <a:pt x="1116990" y="440689"/>
                </a:lnTo>
                <a:lnTo>
                  <a:pt x="1116812" y="440689"/>
                </a:lnTo>
                <a:lnTo>
                  <a:pt x="1119581" y="438150"/>
                </a:lnTo>
                <a:lnTo>
                  <a:pt x="1119403" y="438150"/>
                </a:lnTo>
                <a:lnTo>
                  <a:pt x="1122057" y="435610"/>
                </a:lnTo>
                <a:lnTo>
                  <a:pt x="1121892" y="435610"/>
                </a:lnTo>
                <a:lnTo>
                  <a:pt x="1124419" y="433070"/>
                </a:lnTo>
                <a:lnTo>
                  <a:pt x="1124267" y="433070"/>
                </a:lnTo>
                <a:lnTo>
                  <a:pt x="1126655" y="430529"/>
                </a:lnTo>
                <a:lnTo>
                  <a:pt x="1126515" y="430529"/>
                </a:lnTo>
                <a:lnTo>
                  <a:pt x="1128775" y="427989"/>
                </a:lnTo>
                <a:lnTo>
                  <a:pt x="1128636" y="427989"/>
                </a:lnTo>
                <a:lnTo>
                  <a:pt x="1130769" y="425450"/>
                </a:lnTo>
                <a:lnTo>
                  <a:pt x="1132624" y="421639"/>
                </a:lnTo>
                <a:lnTo>
                  <a:pt x="1134338" y="419100"/>
                </a:lnTo>
                <a:lnTo>
                  <a:pt x="1135913" y="416560"/>
                </a:lnTo>
                <a:lnTo>
                  <a:pt x="1137335" y="412750"/>
                </a:lnTo>
                <a:lnTo>
                  <a:pt x="1138605" y="410210"/>
                </a:lnTo>
                <a:lnTo>
                  <a:pt x="1139723" y="406400"/>
                </a:lnTo>
                <a:lnTo>
                  <a:pt x="1140675" y="402589"/>
                </a:lnTo>
                <a:lnTo>
                  <a:pt x="1141475" y="400050"/>
                </a:lnTo>
                <a:lnTo>
                  <a:pt x="1142098" y="396239"/>
                </a:lnTo>
                <a:lnTo>
                  <a:pt x="1142542" y="392429"/>
                </a:lnTo>
                <a:lnTo>
                  <a:pt x="1142809" y="388620"/>
                </a:lnTo>
                <a:lnTo>
                  <a:pt x="1142796" y="76200"/>
                </a:lnTo>
                <a:lnTo>
                  <a:pt x="1142517" y="72389"/>
                </a:lnTo>
                <a:lnTo>
                  <a:pt x="1152017" y="72389"/>
                </a:lnTo>
                <a:lnTo>
                  <a:pt x="1152321" y="76200"/>
                </a:lnTo>
                <a:lnTo>
                  <a:pt x="1152309" y="389889"/>
                </a:lnTo>
                <a:lnTo>
                  <a:pt x="1140637" y="426720"/>
                </a:lnTo>
                <a:lnTo>
                  <a:pt x="1138529" y="430529"/>
                </a:lnTo>
                <a:lnTo>
                  <a:pt x="1136269" y="433070"/>
                </a:lnTo>
                <a:lnTo>
                  <a:pt x="1133856" y="436879"/>
                </a:lnTo>
                <a:lnTo>
                  <a:pt x="1131316" y="439420"/>
                </a:lnTo>
                <a:lnTo>
                  <a:pt x="1128623" y="441960"/>
                </a:lnTo>
                <a:lnTo>
                  <a:pt x="1125816" y="445770"/>
                </a:lnTo>
                <a:lnTo>
                  <a:pt x="1122870" y="448310"/>
                </a:lnTo>
                <a:lnTo>
                  <a:pt x="1119809" y="449579"/>
                </a:lnTo>
                <a:lnTo>
                  <a:pt x="1116634" y="452120"/>
                </a:lnTo>
                <a:lnTo>
                  <a:pt x="1113548" y="454660"/>
                </a:lnTo>
                <a:lnTo>
                  <a:pt x="1109954" y="455929"/>
                </a:lnTo>
                <a:lnTo>
                  <a:pt x="1108208" y="457200"/>
                </a:lnTo>
                <a:close/>
              </a:path>
              <a:path w="1152525" h="466089">
                <a:moveTo>
                  <a:pt x="1079614" y="466089"/>
                </a:moveTo>
                <a:lnTo>
                  <a:pt x="72466" y="466089"/>
                </a:lnTo>
                <a:lnTo>
                  <a:pt x="68414" y="464820"/>
                </a:lnTo>
                <a:lnTo>
                  <a:pt x="1083665" y="464820"/>
                </a:lnTo>
                <a:lnTo>
                  <a:pt x="1079614" y="466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39429" y="5563007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产品加工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84915" y="5461000"/>
            <a:ext cx="1152525" cy="466090"/>
          </a:xfrm>
          <a:custGeom>
            <a:avLst/>
            <a:gdLst/>
            <a:ahLst/>
            <a:cxnLst/>
            <a:rect l="l" t="t" r="r" b="b"/>
            <a:pathLst>
              <a:path w="1152525" h="466089">
                <a:moveTo>
                  <a:pt x="1091806" y="2539"/>
                </a:moveTo>
                <a:lnTo>
                  <a:pt x="60515" y="2539"/>
                </a:lnTo>
                <a:lnTo>
                  <a:pt x="64668" y="1270"/>
                </a:lnTo>
                <a:lnTo>
                  <a:pt x="68656" y="0"/>
                </a:lnTo>
                <a:lnTo>
                  <a:pt x="1083906" y="0"/>
                </a:lnTo>
                <a:lnTo>
                  <a:pt x="1091806" y="2539"/>
                </a:lnTo>
                <a:close/>
              </a:path>
              <a:path w="1152525" h="466089">
                <a:moveTo>
                  <a:pt x="1087882" y="464820"/>
                </a:moveTo>
                <a:lnTo>
                  <a:pt x="64439" y="464820"/>
                </a:lnTo>
                <a:lnTo>
                  <a:pt x="60515" y="463550"/>
                </a:lnTo>
                <a:lnTo>
                  <a:pt x="56896" y="462279"/>
                </a:lnTo>
                <a:lnTo>
                  <a:pt x="52920" y="461010"/>
                </a:lnTo>
                <a:lnTo>
                  <a:pt x="45656" y="458470"/>
                </a:lnTo>
                <a:lnTo>
                  <a:pt x="42163" y="455929"/>
                </a:lnTo>
                <a:lnTo>
                  <a:pt x="38773" y="454660"/>
                </a:lnTo>
                <a:lnTo>
                  <a:pt x="15913" y="433070"/>
                </a:lnTo>
                <a:lnTo>
                  <a:pt x="13665" y="430529"/>
                </a:lnTo>
                <a:lnTo>
                  <a:pt x="11684" y="426720"/>
                </a:lnTo>
                <a:lnTo>
                  <a:pt x="9613" y="424179"/>
                </a:lnTo>
                <a:lnTo>
                  <a:pt x="7835" y="420370"/>
                </a:lnTo>
                <a:lnTo>
                  <a:pt x="0" y="76200"/>
                </a:lnTo>
                <a:lnTo>
                  <a:pt x="330" y="72389"/>
                </a:lnTo>
                <a:lnTo>
                  <a:pt x="7937" y="45720"/>
                </a:lnTo>
                <a:lnTo>
                  <a:pt x="9728" y="41910"/>
                </a:lnTo>
                <a:lnTo>
                  <a:pt x="11684" y="38100"/>
                </a:lnTo>
                <a:lnTo>
                  <a:pt x="13792" y="35560"/>
                </a:lnTo>
                <a:lnTo>
                  <a:pt x="16052" y="31750"/>
                </a:lnTo>
                <a:lnTo>
                  <a:pt x="18465" y="29210"/>
                </a:lnTo>
                <a:lnTo>
                  <a:pt x="21005" y="25400"/>
                </a:lnTo>
                <a:lnTo>
                  <a:pt x="23698" y="22860"/>
                </a:lnTo>
                <a:lnTo>
                  <a:pt x="38773" y="11429"/>
                </a:lnTo>
                <a:lnTo>
                  <a:pt x="42367" y="8889"/>
                </a:lnTo>
                <a:lnTo>
                  <a:pt x="45859" y="7620"/>
                </a:lnTo>
                <a:lnTo>
                  <a:pt x="49453" y="5079"/>
                </a:lnTo>
                <a:lnTo>
                  <a:pt x="56896" y="2539"/>
                </a:lnTo>
                <a:lnTo>
                  <a:pt x="1095425" y="2539"/>
                </a:lnTo>
                <a:lnTo>
                  <a:pt x="1099413" y="3810"/>
                </a:lnTo>
                <a:lnTo>
                  <a:pt x="1103083" y="6350"/>
                </a:lnTo>
                <a:lnTo>
                  <a:pt x="1110157" y="8889"/>
                </a:lnTo>
                <a:lnTo>
                  <a:pt x="73672" y="8889"/>
                </a:lnTo>
                <a:lnTo>
                  <a:pt x="69862" y="10160"/>
                </a:lnTo>
                <a:lnTo>
                  <a:pt x="66573" y="10160"/>
                </a:lnTo>
                <a:lnTo>
                  <a:pt x="62890" y="11429"/>
                </a:lnTo>
                <a:lnTo>
                  <a:pt x="63119" y="11429"/>
                </a:lnTo>
                <a:lnTo>
                  <a:pt x="59499" y="12700"/>
                </a:lnTo>
                <a:lnTo>
                  <a:pt x="56413" y="12700"/>
                </a:lnTo>
                <a:lnTo>
                  <a:pt x="52946" y="13970"/>
                </a:lnTo>
                <a:lnTo>
                  <a:pt x="53162" y="13970"/>
                </a:lnTo>
                <a:lnTo>
                  <a:pt x="49784" y="16510"/>
                </a:lnTo>
                <a:lnTo>
                  <a:pt x="49999" y="16510"/>
                </a:lnTo>
                <a:lnTo>
                  <a:pt x="46710" y="17779"/>
                </a:lnTo>
                <a:lnTo>
                  <a:pt x="46913" y="17779"/>
                </a:lnTo>
                <a:lnTo>
                  <a:pt x="43726" y="19050"/>
                </a:lnTo>
                <a:lnTo>
                  <a:pt x="43916" y="19050"/>
                </a:lnTo>
                <a:lnTo>
                  <a:pt x="40830" y="21589"/>
                </a:lnTo>
                <a:lnTo>
                  <a:pt x="41021" y="21589"/>
                </a:lnTo>
                <a:lnTo>
                  <a:pt x="38023" y="22860"/>
                </a:lnTo>
                <a:lnTo>
                  <a:pt x="38214" y="22860"/>
                </a:lnTo>
                <a:lnTo>
                  <a:pt x="35331" y="25400"/>
                </a:lnTo>
                <a:lnTo>
                  <a:pt x="35509" y="25400"/>
                </a:lnTo>
                <a:lnTo>
                  <a:pt x="32740" y="27939"/>
                </a:lnTo>
                <a:lnTo>
                  <a:pt x="32918" y="27939"/>
                </a:lnTo>
                <a:lnTo>
                  <a:pt x="31591" y="29210"/>
                </a:lnTo>
                <a:lnTo>
                  <a:pt x="30429" y="29210"/>
                </a:lnTo>
                <a:lnTo>
                  <a:pt x="28744" y="31750"/>
                </a:lnTo>
                <a:lnTo>
                  <a:pt x="28054" y="31750"/>
                </a:lnTo>
                <a:lnTo>
                  <a:pt x="26462" y="34289"/>
                </a:lnTo>
                <a:lnTo>
                  <a:pt x="25806" y="34289"/>
                </a:lnTo>
                <a:lnTo>
                  <a:pt x="23545" y="38100"/>
                </a:lnTo>
                <a:lnTo>
                  <a:pt x="23685" y="38100"/>
                </a:lnTo>
                <a:lnTo>
                  <a:pt x="21551" y="40639"/>
                </a:lnTo>
                <a:lnTo>
                  <a:pt x="19697" y="43179"/>
                </a:lnTo>
                <a:lnTo>
                  <a:pt x="18597" y="45720"/>
                </a:lnTo>
                <a:lnTo>
                  <a:pt x="18097" y="45720"/>
                </a:lnTo>
                <a:lnTo>
                  <a:pt x="16408" y="49529"/>
                </a:lnTo>
                <a:lnTo>
                  <a:pt x="14986" y="52070"/>
                </a:lnTo>
                <a:lnTo>
                  <a:pt x="13716" y="55879"/>
                </a:lnTo>
                <a:lnTo>
                  <a:pt x="12996" y="58420"/>
                </a:lnTo>
                <a:lnTo>
                  <a:pt x="12661" y="58420"/>
                </a:lnTo>
                <a:lnTo>
                  <a:pt x="11645" y="62229"/>
                </a:lnTo>
                <a:lnTo>
                  <a:pt x="10845" y="66039"/>
                </a:lnTo>
                <a:lnTo>
                  <a:pt x="10223" y="69850"/>
                </a:lnTo>
                <a:lnTo>
                  <a:pt x="9939" y="72389"/>
                </a:lnTo>
                <a:lnTo>
                  <a:pt x="9804" y="72389"/>
                </a:lnTo>
                <a:lnTo>
                  <a:pt x="9512" y="76200"/>
                </a:lnTo>
                <a:lnTo>
                  <a:pt x="9512" y="388620"/>
                </a:lnTo>
                <a:lnTo>
                  <a:pt x="9804" y="392429"/>
                </a:lnTo>
                <a:lnTo>
                  <a:pt x="10261" y="396239"/>
                </a:lnTo>
                <a:lnTo>
                  <a:pt x="10896" y="400050"/>
                </a:lnTo>
                <a:lnTo>
                  <a:pt x="11696" y="402589"/>
                </a:lnTo>
                <a:lnTo>
                  <a:pt x="12661" y="406400"/>
                </a:lnTo>
                <a:lnTo>
                  <a:pt x="13792" y="410210"/>
                </a:lnTo>
                <a:lnTo>
                  <a:pt x="15074" y="412750"/>
                </a:lnTo>
                <a:lnTo>
                  <a:pt x="16510" y="416560"/>
                </a:lnTo>
                <a:lnTo>
                  <a:pt x="18097" y="419100"/>
                </a:lnTo>
                <a:lnTo>
                  <a:pt x="19824" y="421639"/>
                </a:lnTo>
                <a:lnTo>
                  <a:pt x="21678" y="425450"/>
                </a:lnTo>
                <a:lnTo>
                  <a:pt x="23685" y="427989"/>
                </a:lnTo>
                <a:lnTo>
                  <a:pt x="23545" y="427989"/>
                </a:lnTo>
                <a:lnTo>
                  <a:pt x="25806" y="430529"/>
                </a:lnTo>
                <a:lnTo>
                  <a:pt x="25666" y="430529"/>
                </a:lnTo>
                <a:lnTo>
                  <a:pt x="28054" y="433070"/>
                </a:lnTo>
                <a:lnTo>
                  <a:pt x="27901" y="433070"/>
                </a:lnTo>
                <a:lnTo>
                  <a:pt x="30429" y="435610"/>
                </a:lnTo>
                <a:lnTo>
                  <a:pt x="30264" y="435610"/>
                </a:lnTo>
                <a:lnTo>
                  <a:pt x="32918" y="438150"/>
                </a:lnTo>
                <a:lnTo>
                  <a:pt x="32740" y="438150"/>
                </a:lnTo>
                <a:lnTo>
                  <a:pt x="35509" y="440689"/>
                </a:lnTo>
                <a:lnTo>
                  <a:pt x="35331" y="440689"/>
                </a:lnTo>
                <a:lnTo>
                  <a:pt x="38214" y="441960"/>
                </a:lnTo>
                <a:lnTo>
                  <a:pt x="38023" y="441960"/>
                </a:lnTo>
                <a:lnTo>
                  <a:pt x="41021" y="444500"/>
                </a:lnTo>
                <a:lnTo>
                  <a:pt x="40830" y="444500"/>
                </a:lnTo>
                <a:lnTo>
                  <a:pt x="43916" y="445770"/>
                </a:lnTo>
                <a:lnTo>
                  <a:pt x="43726" y="445770"/>
                </a:lnTo>
                <a:lnTo>
                  <a:pt x="46913" y="448310"/>
                </a:lnTo>
                <a:lnTo>
                  <a:pt x="46710" y="448310"/>
                </a:lnTo>
                <a:lnTo>
                  <a:pt x="49999" y="449579"/>
                </a:lnTo>
                <a:lnTo>
                  <a:pt x="49784" y="449579"/>
                </a:lnTo>
                <a:lnTo>
                  <a:pt x="53162" y="450850"/>
                </a:lnTo>
                <a:lnTo>
                  <a:pt x="52946" y="450850"/>
                </a:lnTo>
                <a:lnTo>
                  <a:pt x="56413" y="452120"/>
                </a:lnTo>
                <a:lnTo>
                  <a:pt x="56184" y="452120"/>
                </a:lnTo>
                <a:lnTo>
                  <a:pt x="59728" y="453389"/>
                </a:lnTo>
                <a:lnTo>
                  <a:pt x="59499" y="453389"/>
                </a:lnTo>
                <a:lnTo>
                  <a:pt x="63119" y="454660"/>
                </a:lnTo>
                <a:lnTo>
                  <a:pt x="66344" y="454660"/>
                </a:lnTo>
                <a:lnTo>
                  <a:pt x="70091" y="455929"/>
                </a:lnTo>
                <a:lnTo>
                  <a:pt x="77063" y="455929"/>
                </a:lnTo>
                <a:lnTo>
                  <a:pt x="80987" y="457200"/>
                </a:lnTo>
                <a:lnTo>
                  <a:pt x="1108208" y="457200"/>
                </a:lnTo>
                <a:lnTo>
                  <a:pt x="1106462" y="458470"/>
                </a:lnTo>
                <a:lnTo>
                  <a:pt x="1102867" y="459739"/>
                </a:lnTo>
                <a:lnTo>
                  <a:pt x="1099413" y="461010"/>
                </a:lnTo>
                <a:lnTo>
                  <a:pt x="1095425" y="462279"/>
                </a:lnTo>
                <a:lnTo>
                  <a:pt x="1091577" y="463550"/>
                </a:lnTo>
                <a:lnTo>
                  <a:pt x="1087882" y="464820"/>
                </a:lnTo>
                <a:close/>
              </a:path>
              <a:path w="1152525" h="466089">
                <a:moveTo>
                  <a:pt x="1122057" y="30479"/>
                </a:moveTo>
                <a:lnTo>
                  <a:pt x="1119403" y="27939"/>
                </a:lnTo>
                <a:lnTo>
                  <a:pt x="1119581" y="27939"/>
                </a:lnTo>
                <a:lnTo>
                  <a:pt x="1116812" y="25400"/>
                </a:lnTo>
                <a:lnTo>
                  <a:pt x="1116990" y="25400"/>
                </a:lnTo>
                <a:lnTo>
                  <a:pt x="1114107" y="22860"/>
                </a:lnTo>
                <a:lnTo>
                  <a:pt x="1114285" y="22860"/>
                </a:lnTo>
                <a:lnTo>
                  <a:pt x="1111300" y="21589"/>
                </a:lnTo>
                <a:lnTo>
                  <a:pt x="1111491" y="21589"/>
                </a:lnTo>
                <a:lnTo>
                  <a:pt x="1108405" y="19050"/>
                </a:lnTo>
                <a:lnTo>
                  <a:pt x="1108595" y="19050"/>
                </a:lnTo>
                <a:lnTo>
                  <a:pt x="1105408" y="17779"/>
                </a:lnTo>
                <a:lnTo>
                  <a:pt x="1105611" y="17779"/>
                </a:lnTo>
                <a:lnTo>
                  <a:pt x="1102321" y="16510"/>
                </a:lnTo>
                <a:lnTo>
                  <a:pt x="1102537" y="16510"/>
                </a:lnTo>
                <a:lnTo>
                  <a:pt x="1099159" y="13970"/>
                </a:lnTo>
                <a:lnTo>
                  <a:pt x="1099375" y="13970"/>
                </a:lnTo>
                <a:lnTo>
                  <a:pt x="1095908" y="12700"/>
                </a:lnTo>
                <a:lnTo>
                  <a:pt x="1092822" y="12700"/>
                </a:lnTo>
                <a:lnTo>
                  <a:pt x="1089202" y="11429"/>
                </a:lnTo>
                <a:lnTo>
                  <a:pt x="1089431" y="11429"/>
                </a:lnTo>
                <a:lnTo>
                  <a:pt x="1085748" y="10160"/>
                </a:lnTo>
                <a:lnTo>
                  <a:pt x="1082459" y="10160"/>
                </a:lnTo>
                <a:lnTo>
                  <a:pt x="1078649" y="8889"/>
                </a:lnTo>
                <a:lnTo>
                  <a:pt x="1110157" y="8889"/>
                </a:lnTo>
                <a:lnTo>
                  <a:pt x="1113548" y="11429"/>
                </a:lnTo>
                <a:lnTo>
                  <a:pt x="1116825" y="12700"/>
                </a:lnTo>
                <a:lnTo>
                  <a:pt x="1134008" y="29210"/>
                </a:lnTo>
                <a:lnTo>
                  <a:pt x="1121892" y="29210"/>
                </a:lnTo>
                <a:lnTo>
                  <a:pt x="1122057" y="30479"/>
                </a:lnTo>
                <a:close/>
              </a:path>
              <a:path w="1152525" h="466089">
                <a:moveTo>
                  <a:pt x="30264" y="30479"/>
                </a:moveTo>
                <a:lnTo>
                  <a:pt x="30429" y="29210"/>
                </a:lnTo>
                <a:lnTo>
                  <a:pt x="31591" y="29210"/>
                </a:lnTo>
                <a:lnTo>
                  <a:pt x="30264" y="30479"/>
                </a:lnTo>
                <a:close/>
              </a:path>
              <a:path w="1152525" h="466089">
                <a:moveTo>
                  <a:pt x="1124419" y="33020"/>
                </a:moveTo>
                <a:lnTo>
                  <a:pt x="1121892" y="29210"/>
                </a:lnTo>
                <a:lnTo>
                  <a:pt x="1134008" y="29210"/>
                </a:lnTo>
                <a:lnTo>
                  <a:pt x="1136408" y="31750"/>
                </a:lnTo>
                <a:lnTo>
                  <a:pt x="1124267" y="31750"/>
                </a:lnTo>
                <a:lnTo>
                  <a:pt x="1124419" y="33020"/>
                </a:lnTo>
                <a:close/>
              </a:path>
              <a:path w="1152525" h="466089">
                <a:moveTo>
                  <a:pt x="27901" y="33020"/>
                </a:moveTo>
                <a:lnTo>
                  <a:pt x="28054" y="31750"/>
                </a:lnTo>
                <a:lnTo>
                  <a:pt x="28744" y="31750"/>
                </a:lnTo>
                <a:lnTo>
                  <a:pt x="27901" y="33020"/>
                </a:lnTo>
                <a:close/>
              </a:path>
              <a:path w="1152525" h="466089">
                <a:moveTo>
                  <a:pt x="1126655" y="35560"/>
                </a:moveTo>
                <a:lnTo>
                  <a:pt x="1124267" y="31750"/>
                </a:lnTo>
                <a:lnTo>
                  <a:pt x="1136408" y="31750"/>
                </a:lnTo>
                <a:lnTo>
                  <a:pt x="1137907" y="34289"/>
                </a:lnTo>
                <a:lnTo>
                  <a:pt x="1126515" y="34289"/>
                </a:lnTo>
                <a:lnTo>
                  <a:pt x="1126655" y="35560"/>
                </a:lnTo>
                <a:close/>
              </a:path>
              <a:path w="1152525" h="466089">
                <a:moveTo>
                  <a:pt x="25666" y="35560"/>
                </a:moveTo>
                <a:lnTo>
                  <a:pt x="25806" y="34289"/>
                </a:lnTo>
                <a:lnTo>
                  <a:pt x="26462" y="34289"/>
                </a:lnTo>
                <a:lnTo>
                  <a:pt x="25666" y="35560"/>
                </a:lnTo>
                <a:close/>
              </a:path>
              <a:path w="1152525" h="466089">
                <a:moveTo>
                  <a:pt x="1134338" y="46989"/>
                </a:moveTo>
                <a:lnTo>
                  <a:pt x="1132497" y="43179"/>
                </a:lnTo>
                <a:lnTo>
                  <a:pt x="1130642" y="40639"/>
                </a:lnTo>
                <a:lnTo>
                  <a:pt x="1128636" y="38100"/>
                </a:lnTo>
                <a:lnTo>
                  <a:pt x="1128776" y="38100"/>
                </a:lnTo>
                <a:lnTo>
                  <a:pt x="1126515" y="34289"/>
                </a:lnTo>
                <a:lnTo>
                  <a:pt x="1137907" y="34289"/>
                </a:lnTo>
                <a:lnTo>
                  <a:pt x="1138656" y="35560"/>
                </a:lnTo>
                <a:lnTo>
                  <a:pt x="1140637" y="38100"/>
                </a:lnTo>
                <a:lnTo>
                  <a:pt x="1142707" y="41910"/>
                </a:lnTo>
                <a:lnTo>
                  <a:pt x="1144485" y="45720"/>
                </a:lnTo>
                <a:lnTo>
                  <a:pt x="1134224" y="45720"/>
                </a:lnTo>
                <a:lnTo>
                  <a:pt x="1134338" y="46989"/>
                </a:lnTo>
                <a:close/>
              </a:path>
              <a:path w="1152525" h="466089">
                <a:moveTo>
                  <a:pt x="17983" y="46989"/>
                </a:moveTo>
                <a:lnTo>
                  <a:pt x="18097" y="45720"/>
                </a:lnTo>
                <a:lnTo>
                  <a:pt x="18597" y="45720"/>
                </a:lnTo>
                <a:lnTo>
                  <a:pt x="17983" y="46989"/>
                </a:lnTo>
                <a:close/>
              </a:path>
              <a:path w="1152525" h="466089">
                <a:moveTo>
                  <a:pt x="1139723" y="59689"/>
                </a:moveTo>
                <a:lnTo>
                  <a:pt x="1138529" y="55879"/>
                </a:lnTo>
                <a:lnTo>
                  <a:pt x="1137246" y="52070"/>
                </a:lnTo>
                <a:lnTo>
                  <a:pt x="1135811" y="49529"/>
                </a:lnTo>
                <a:lnTo>
                  <a:pt x="1134224" y="45720"/>
                </a:lnTo>
                <a:lnTo>
                  <a:pt x="1144485" y="45720"/>
                </a:lnTo>
                <a:lnTo>
                  <a:pt x="1146098" y="49529"/>
                </a:lnTo>
                <a:lnTo>
                  <a:pt x="1147546" y="52070"/>
                </a:lnTo>
                <a:lnTo>
                  <a:pt x="1148816" y="55879"/>
                </a:lnTo>
                <a:lnTo>
                  <a:pt x="1149544" y="58420"/>
                </a:lnTo>
                <a:lnTo>
                  <a:pt x="1139659" y="58420"/>
                </a:lnTo>
                <a:lnTo>
                  <a:pt x="1139723" y="59689"/>
                </a:lnTo>
                <a:close/>
              </a:path>
              <a:path w="1152525" h="466089">
                <a:moveTo>
                  <a:pt x="12598" y="59689"/>
                </a:moveTo>
                <a:lnTo>
                  <a:pt x="12661" y="58420"/>
                </a:lnTo>
                <a:lnTo>
                  <a:pt x="12996" y="58420"/>
                </a:lnTo>
                <a:lnTo>
                  <a:pt x="12598" y="59689"/>
                </a:lnTo>
                <a:close/>
              </a:path>
              <a:path w="1152525" h="466089">
                <a:moveTo>
                  <a:pt x="1142542" y="73660"/>
                </a:moveTo>
                <a:lnTo>
                  <a:pt x="1142060" y="69850"/>
                </a:lnTo>
                <a:lnTo>
                  <a:pt x="1141425" y="66039"/>
                </a:lnTo>
                <a:lnTo>
                  <a:pt x="1140625" y="62229"/>
                </a:lnTo>
                <a:lnTo>
                  <a:pt x="1139659" y="58420"/>
                </a:lnTo>
                <a:lnTo>
                  <a:pt x="1149544" y="58420"/>
                </a:lnTo>
                <a:lnTo>
                  <a:pt x="1149908" y="59689"/>
                </a:lnTo>
                <a:lnTo>
                  <a:pt x="1150797" y="64770"/>
                </a:lnTo>
                <a:lnTo>
                  <a:pt x="1151509" y="68579"/>
                </a:lnTo>
                <a:lnTo>
                  <a:pt x="1152016" y="72389"/>
                </a:lnTo>
                <a:lnTo>
                  <a:pt x="1142517" y="72389"/>
                </a:lnTo>
                <a:lnTo>
                  <a:pt x="1142542" y="73660"/>
                </a:lnTo>
                <a:close/>
              </a:path>
              <a:path w="1152525" h="466089">
                <a:moveTo>
                  <a:pt x="9779" y="73660"/>
                </a:moveTo>
                <a:lnTo>
                  <a:pt x="9804" y="72389"/>
                </a:lnTo>
                <a:lnTo>
                  <a:pt x="9939" y="72389"/>
                </a:lnTo>
                <a:lnTo>
                  <a:pt x="9779" y="73660"/>
                </a:lnTo>
                <a:close/>
              </a:path>
              <a:path w="1152525" h="466089">
                <a:moveTo>
                  <a:pt x="1108208" y="457200"/>
                </a:moveTo>
                <a:lnTo>
                  <a:pt x="1071333" y="457200"/>
                </a:lnTo>
                <a:lnTo>
                  <a:pt x="1075258" y="455929"/>
                </a:lnTo>
                <a:lnTo>
                  <a:pt x="1082230" y="455929"/>
                </a:lnTo>
                <a:lnTo>
                  <a:pt x="1085977" y="454660"/>
                </a:lnTo>
                <a:lnTo>
                  <a:pt x="1089202" y="454660"/>
                </a:lnTo>
                <a:lnTo>
                  <a:pt x="1092822" y="453389"/>
                </a:lnTo>
                <a:lnTo>
                  <a:pt x="1092593" y="453389"/>
                </a:lnTo>
                <a:lnTo>
                  <a:pt x="1096137" y="452120"/>
                </a:lnTo>
                <a:lnTo>
                  <a:pt x="1095908" y="452120"/>
                </a:lnTo>
                <a:lnTo>
                  <a:pt x="1099375" y="450850"/>
                </a:lnTo>
                <a:lnTo>
                  <a:pt x="1099159" y="450850"/>
                </a:lnTo>
                <a:lnTo>
                  <a:pt x="1102537" y="449579"/>
                </a:lnTo>
                <a:lnTo>
                  <a:pt x="1102321" y="449579"/>
                </a:lnTo>
                <a:lnTo>
                  <a:pt x="1105611" y="448310"/>
                </a:lnTo>
                <a:lnTo>
                  <a:pt x="1105408" y="448310"/>
                </a:lnTo>
                <a:lnTo>
                  <a:pt x="1108595" y="445770"/>
                </a:lnTo>
                <a:lnTo>
                  <a:pt x="1108405" y="445770"/>
                </a:lnTo>
                <a:lnTo>
                  <a:pt x="1111491" y="444500"/>
                </a:lnTo>
                <a:lnTo>
                  <a:pt x="1111300" y="444500"/>
                </a:lnTo>
                <a:lnTo>
                  <a:pt x="1114285" y="441960"/>
                </a:lnTo>
                <a:lnTo>
                  <a:pt x="1114107" y="441960"/>
                </a:lnTo>
                <a:lnTo>
                  <a:pt x="1116990" y="440689"/>
                </a:lnTo>
                <a:lnTo>
                  <a:pt x="1116812" y="440689"/>
                </a:lnTo>
                <a:lnTo>
                  <a:pt x="1119581" y="438150"/>
                </a:lnTo>
                <a:lnTo>
                  <a:pt x="1119403" y="438150"/>
                </a:lnTo>
                <a:lnTo>
                  <a:pt x="1122057" y="435610"/>
                </a:lnTo>
                <a:lnTo>
                  <a:pt x="1121892" y="435610"/>
                </a:lnTo>
                <a:lnTo>
                  <a:pt x="1124419" y="433070"/>
                </a:lnTo>
                <a:lnTo>
                  <a:pt x="1124267" y="433070"/>
                </a:lnTo>
                <a:lnTo>
                  <a:pt x="1126655" y="430529"/>
                </a:lnTo>
                <a:lnTo>
                  <a:pt x="1126515" y="430529"/>
                </a:lnTo>
                <a:lnTo>
                  <a:pt x="1128776" y="427989"/>
                </a:lnTo>
                <a:lnTo>
                  <a:pt x="1128636" y="427989"/>
                </a:lnTo>
                <a:lnTo>
                  <a:pt x="1130769" y="425450"/>
                </a:lnTo>
                <a:lnTo>
                  <a:pt x="1132624" y="421639"/>
                </a:lnTo>
                <a:lnTo>
                  <a:pt x="1134338" y="419100"/>
                </a:lnTo>
                <a:lnTo>
                  <a:pt x="1135913" y="416560"/>
                </a:lnTo>
                <a:lnTo>
                  <a:pt x="1137335" y="412750"/>
                </a:lnTo>
                <a:lnTo>
                  <a:pt x="1138605" y="410210"/>
                </a:lnTo>
                <a:lnTo>
                  <a:pt x="1139723" y="406400"/>
                </a:lnTo>
                <a:lnTo>
                  <a:pt x="1140675" y="402589"/>
                </a:lnTo>
                <a:lnTo>
                  <a:pt x="1141476" y="400050"/>
                </a:lnTo>
                <a:lnTo>
                  <a:pt x="1142098" y="396239"/>
                </a:lnTo>
                <a:lnTo>
                  <a:pt x="1142542" y="392429"/>
                </a:lnTo>
                <a:lnTo>
                  <a:pt x="1142809" y="388620"/>
                </a:lnTo>
                <a:lnTo>
                  <a:pt x="1142796" y="76200"/>
                </a:lnTo>
                <a:lnTo>
                  <a:pt x="1142517" y="72389"/>
                </a:lnTo>
                <a:lnTo>
                  <a:pt x="1152016" y="72389"/>
                </a:lnTo>
                <a:lnTo>
                  <a:pt x="1152321" y="76200"/>
                </a:lnTo>
                <a:lnTo>
                  <a:pt x="1152309" y="389889"/>
                </a:lnTo>
                <a:lnTo>
                  <a:pt x="1140637" y="426720"/>
                </a:lnTo>
                <a:lnTo>
                  <a:pt x="1138529" y="430529"/>
                </a:lnTo>
                <a:lnTo>
                  <a:pt x="1136268" y="433070"/>
                </a:lnTo>
                <a:lnTo>
                  <a:pt x="1133856" y="436879"/>
                </a:lnTo>
                <a:lnTo>
                  <a:pt x="1131315" y="439420"/>
                </a:lnTo>
                <a:lnTo>
                  <a:pt x="1128623" y="441960"/>
                </a:lnTo>
                <a:lnTo>
                  <a:pt x="1125816" y="445770"/>
                </a:lnTo>
                <a:lnTo>
                  <a:pt x="1122870" y="448310"/>
                </a:lnTo>
                <a:lnTo>
                  <a:pt x="1119809" y="449579"/>
                </a:lnTo>
                <a:lnTo>
                  <a:pt x="1116634" y="452120"/>
                </a:lnTo>
                <a:lnTo>
                  <a:pt x="1113548" y="454660"/>
                </a:lnTo>
                <a:lnTo>
                  <a:pt x="1109954" y="455929"/>
                </a:lnTo>
                <a:lnTo>
                  <a:pt x="1108208" y="457200"/>
                </a:lnTo>
                <a:close/>
              </a:path>
              <a:path w="1152525" h="466089">
                <a:moveTo>
                  <a:pt x="1079614" y="466089"/>
                </a:moveTo>
                <a:lnTo>
                  <a:pt x="72466" y="466089"/>
                </a:lnTo>
                <a:lnTo>
                  <a:pt x="68414" y="464820"/>
                </a:lnTo>
                <a:lnTo>
                  <a:pt x="1083665" y="464820"/>
                </a:lnTo>
                <a:lnTo>
                  <a:pt x="1079614" y="466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692229" y="5563007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产品运输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842375" y="5465064"/>
            <a:ext cx="1143000" cy="457200"/>
          </a:xfrm>
          <a:custGeom>
            <a:avLst/>
            <a:gdLst/>
            <a:ahLst/>
            <a:cxnLst/>
            <a:rect l="l" t="t" r="r" b="b"/>
            <a:pathLst>
              <a:path w="1143000" h="457200">
                <a:moveTo>
                  <a:pt x="1066800" y="457200"/>
                </a:moveTo>
                <a:lnTo>
                  <a:pt x="76200" y="457200"/>
                </a:lnTo>
                <a:lnTo>
                  <a:pt x="46537" y="451605"/>
                </a:lnTo>
                <a:lnTo>
                  <a:pt x="22317" y="435406"/>
                </a:lnTo>
                <a:lnTo>
                  <a:pt x="5987" y="411054"/>
                </a:lnTo>
                <a:lnTo>
                  <a:pt x="0" y="381000"/>
                </a:lnTo>
                <a:lnTo>
                  <a:pt x="0" y="76200"/>
                </a:lnTo>
                <a:lnTo>
                  <a:pt x="5987" y="46930"/>
                </a:lnTo>
                <a:lnTo>
                  <a:pt x="22317" y="22840"/>
                </a:lnTo>
                <a:lnTo>
                  <a:pt x="46537" y="6380"/>
                </a:lnTo>
                <a:lnTo>
                  <a:pt x="76200" y="0"/>
                </a:lnTo>
                <a:lnTo>
                  <a:pt x="1066800" y="0"/>
                </a:lnTo>
                <a:lnTo>
                  <a:pt x="1096462" y="6380"/>
                </a:lnTo>
                <a:lnTo>
                  <a:pt x="1120682" y="22840"/>
                </a:lnTo>
                <a:lnTo>
                  <a:pt x="1137012" y="46930"/>
                </a:lnTo>
                <a:lnTo>
                  <a:pt x="1143000" y="76200"/>
                </a:lnTo>
                <a:lnTo>
                  <a:pt x="1143000" y="381000"/>
                </a:lnTo>
                <a:lnTo>
                  <a:pt x="1137012" y="411054"/>
                </a:lnTo>
                <a:lnTo>
                  <a:pt x="1120682" y="435406"/>
                </a:lnTo>
                <a:lnTo>
                  <a:pt x="1096462" y="451605"/>
                </a:lnTo>
                <a:lnTo>
                  <a:pt x="1066800" y="45720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8837715" y="5461000"/>
            <a:ext cx="1152525" cy="466090"/>
          </a:xfrm>
          <a:custGeom>
            <a:avLst/>
            <a:gdLst/>
            <a:ahLst/>
            <a:cxnLst/>
            <a:rect l="l" t="t" r="r" b="b"/>
            <a:pathLst>
              <a:path w="1152525" h="466089">
                <a:moveTo>
                  <a:pt x="1091806" y="2539"/>
                </a:moveTo>
                <a:lnTo>
                  <a:pt x="60515" y="2539"/>
                </a:lnTo>
                <a:lnTo>
                  <a:pt x="64668" y="1270"/>
                </a:lnTo>
                <a:lnTo>
                  <a:pt x="68656" y="0"/>
                </a:lnTo>
                <a:lnTo>
                  <a:pt x="1083906" y="0"/>
                </a:lnTo>
                <a:lnTo>
                  <a:pt x="1091806" y="2539"/>
                </a:lnTo>
                <a:close/>
              </a:path>
              <a:path w="1152525" h="466089">
                <a:moveTo>
                  <a:pt x="1087881" y="464820"/>
                </a:moveTo>
                <a:lnTo>
                  <a:pt x="64439" y="464820"/>
                </a:lnTo>
                <a:lnTo>
                  <a:pt x="60515" y="463550"/>
                </a:lnTo>
                <a:lnTo>
                  <a:pt x="56896" y="462279"/>
                </a:lnTo>
                <a:lnTo>
                  <a:pt x="52908" y="461010"/>
                </a:lnTo>
                <a:lnTo>
                  <a:pt x="45656" y="458470"/>
                </a:lnTo>
                <a:lnTo>
                  <a:pt x="42163" y="455929"/>
                </a:lnTo>
                <a:lnTo>
                  <a:pt x="38773" y="454660"/>
                </a:lnTo>
                <a:lnTo>
                  <a:pt x="15913" y="433070"/>
                </a:lnTo>
                <a:lnTo>
                  <a:pt x="13665" y="430529"/>
                </a:lnTo>
                <a:lnTo>
                  <a:pt x="11683" y="426720"/>
                </a:lnTo>
                <a:lnTo>
                  <a:pt x="9613" y="424179"/>
                </a:lnTo>
                <a:lnTo>
                  <a:pt x="7835" y="420370"/>
                </a:lnTo>
                <a:lnTo>
                  <a:pt x="0" y="76200"/>
                </a:lnTo>
                <a:lnTo>
                  <a:pt x="330" y="72389"/>
                </a:lnTo>
                <a:lnTo>
                  <a:pt x="7937" y="45720"/>
                </a:lnTo>
                <a:lnTo>
                  <a:pt x="9728" y="41910"/>
                </a:lnTo>
                <a:lnTo>
                  <a:pt x="11683" y="38100"/>
                </a:lnTo>
                <a:lnTo>
                  <a:pt x="13792" y="35560"/>
                </a:lnTo>
                <a:lnTo>
                  <a:pt x="16052" y="31750"/>
                </a:lnTo>
                <a:lnTo>
                  <a:pt x="18465" y="29210"/>
                </a:lnTo>
                <a:lnTo>
                  <a:pt x="21005" y="25400"/>
                </a:lnTo>
                <a:lnTo>
                  <a:pt x="23698" y="22860"/>
                </a:lnTo>
                <a:lnTo>
                  <a:pt x="38773" y="11429"/>
                </a:lnTo>
                <a:lnTo>
                  <a:pt x="42367" y="8889"/>
                </a:lnTo>
                <a:lnTo>
                  <a:pt x="45859" y="7620"/>
                </a:lnTo>
                <a:lnTo>
                  <a:pt x="49453" y="5079"/>
                </a:lnTo>
                <a:lnTo>
                  <a:pt x="52908" y="3810"/>
                </a:lnTo>
                <a:lnTo>
                  <a:pt x="56896" y="2539"/>
                </a:lnTo>
                <a:lnTo>
                  <a:pt x="1095425" y="2539"/>
                </a:lnTo>
                <a:lnTo>
                  <a:pt x="1099413" y="3810"/>
                </a:lnTo>
                <a:lnTo>
                  <a:pt x="1103083" y="6350"/>
                </a:lnTo>
                <a:lnTo>
                  <a:pt x="1110157" y="8889"/>
                </a:lnTo>
                <a:lnTo>
                  <a:pt x="73672" y="8889"/>
                </a:lnTo>
                <a:lnTo>
                  <a:pt x="69862" y="10160"/>
                </a:lnTo>
                <a:lnTo>
                  <a:pt x="66573" y="10160"/>
                </a:lnTo>
                <a:lnTo>
                  <a:pt x="62890" y="11429"/>
                </a:lnTo>
                <a:lnTo>
                  <a:pt x="63118" y="11429"/>
                </a:lnTo>
                <a:lnTo>
                  <a:pt x="59499" y="12700"/>
                </a:lnTo>
                <a:lnTo>
                  <a:pt x="56413" y="12700"/>
                </a:lnTo>
                <a:lnTo>
                  <a:pt x="52946" y="13970"/>
                </a:lnTo>
                <a:lnTo>
                  <a:pt x="53162" y="13970"/>
                </a:lnTo>
                <a:lnTo>
                  <a:pt x="49783" y="16510"/>
                </a:lnTo>
                <a:lnTo>
                  <a:pt x="49999" y="16510"/>
                </a:lnTo>
                <a:lnTo>
                  <a:pt x="46710" y="17779"/>
                </a:lnTo>
                <a:lnTo>
                  <a:pt x="46913" y="17779"/>
                </a:lnTo>
                <a:lnTo>
                  <a:pt x="43726" y="19050"/>
                </a:lnTo>
                <a:lnTo>
                  <a:pt x="43916" y="19050"/>
                </a:lnTo>
                <a:lnTo>
                  <a:pt x="40830" y="21589"/>
                </a:lnTo>
                <a:lnTo>
                  <a:pt x="41021" y="21589"/>
                </a:lnTo>
                <a:lnTo>
                  <a:pt x="38036" y="22860"/>
                </a:lnTo>
                <a:lnTo>
                  <a:pt x="38214" y="22860"/>
                </a:lnTo>
                <a:lnTo>
                  <a:pt x="35331" y="25400"/>
                </a:lnTo>
                <a:lnTo>
                  <a:pt x="35509" y="25400"/>
                </a:lnTo>
                <a:lnTo>
                  <a:pt x="32740" y="27939"/>
                </a:lnTo>
                <a:lnTo>
                  <a:pt x="32918" y="27939"/>
                </a:lnTo>
                <a:lnTo>
                  <a:pt x="31591" y="29210"/>
                </a:lnTo>
                <a:lnTo>
                  <a:pt x="30429" y="29210"/>
                </a:lnTo>
                <a:lnTo>
                  <a:pt x="28744" y="31750"/>
                </a:lnTo>
                <a:lnTo>
                  <a:pt x="28054" y="31750"/>
                </a:lnTo>
                <a:lnTo>
                  <a:pt x="26462" y="34289"/>
                </a:lnTo>
                <a:lnTo>
                  <a:pt x="25806" y="34289"/>
                </a:lnTo>
                <a:lnTo>
                  <a:pt x="23545" y="38100"/>
                </a:lnTo>
                <a:lnTo>
                  <a:pt x="23685" y="38100"/>
                </a:lnTo>
                <a:lnTo>
                  <a:pt x="21551" y="40639"/>
                </a:lnTo>
                <a:lnTo>
                  <a:pt x="19697" y="43179"/>
                </a:lnTo>
                <a:lnTo>
                  <a:pt x="18597" y="45720"/>
                </a:lnTo>
                <a:lnTo>
                  <a:pt x="18097" y="45720"/>
                </a:lnTo>
                <a:lnTo>
                  <a:pt x="16408" y="49529"/>
                </a:lnTo>
                <a:lnTo>
                  <a:pt x="14985" y="52070"/>
                </a:lnTo>
                <a:lnTo>
                  <a:pt x="13715" y="55879"/>
                </a:lnTo>
                <a:lnTo>
                  <a:pt x="12996" y="58420"/>
                </a:lnTo>
                <a:lnTo>
                  <a:pt x="12661" y="58420"/>
                </a:lnTo>
                <a:lnTo>
                  <a:pt x="11645" y="62229"/>
                </a:lnTo>
                <a:lnTo>
                  <a:pt x="10845" y="66039"/>
                </a:lnTo>
                <a:lnTo>
                  <a:pt x="10223" y="69850"/>
                </a:lnTo>
                <a:lnTo>
                  <a:pt x="9939" y="72389"/>
                </a:lnTo>
                <a:lnTo>
                  <a:pt x="9804" y="72389"/>
                </a:lnTo>
                <a:lnTo>
                  <a:pt x="9512" y="76200"/>
                </a:lnTo>
                <a:lnTo>
                  <a:pt x="9512" y="388620"/>
                </a:lnTo>
                <a:lnTo>
                  <a:pt x="9804" y="392429"/>
                </a:lnTo>
                <a:lnTo>
                  <a:pt x="10261" y="396239"/>
                </a:lnTo>
                <a:lnTo>
                  <a:pt x="10896" y="400050"/>
                </a:lnTo>
                <a:lnTo>
                  <a:pt x="11696" y="402589"/>
                </a:lnTo>
                <a:lnTo>
                  <a:pt x="12661" y="406400"/>
                </a:lnTo>
                <a:lnTo>
                  <a:pt x="13792" y="410210"/>
                </a:lnTo>
                <a:lnTo>
                  <a:pt x="15074" y="412750"/>
                </a:lnTo>
                <a:lnTo>
                  <a:pt x="16509" y="416560"/>
                </a:lnTo>
                <a:lnTo>
                  <a:pt x="18097" y="419100"/>
                </a:lnTo>
                <a:lnTo>
                  <a:pt x="19824" y="421639"/>
                </a:lnTo>
                <a:lnTo>
                  <a:pt x="21678" y="425450"/>
                </a:lnTo>
                <a:lnTo>
                  <a:pt x="23685" y="427989"/>
                </a:lnTo>
                <a:lnTo>
                  <a:pt x="23545" y="427989"/>
                </a:lnTo>
                <a:lnTo>
                  <a:pt x="25806" y="430529"/>
                </a:lnTo>
                <a:lnTo>
                  <a:pt x="25666" y="430529"/>
                </a:lnTo>
                <a:lnTo>
                  <a:pt x="28054" y="433070"/>
                </a:lnTo>
                <a:lnTo>
                  <a:pt x="27901" y="433070"/>
                </a:lnTo>
                <a:lnTo>
                  <a:pt x="30429" y="435610"/>
                </a:lnTo>
                <a:lnTo>
                  <a:pt x="30264" y="435610"/>
                </a:lnTo>
                <a:lnTo>
                  <a:pt x="32918" y="438150"/>
                </a:lnTo>
                <a:lnTo>
                  <a:pt x="32740" y="438150"/>
                </a:lnTo>
                <a:lnTo>
                  <a:pt x="35509" y="440689"/>
                </a:lnTo>
                <a:lnTo>
                  <a:pt x="35331" y="440689"/>
                </a:lnTo>
                <a:lnTo>
                  <a:pt x="38214" y="441960"/>
                </a:lnTo>
                <a:lnTo>
                  <a:pt x="38036" y="441960"/>
                </a:lnTo>
                <a:lnTo>
                  <a:pt x="41021" y="444500"/>
                </a:lnTo>
                <a:lnTo>
                  <a:pt x="40830" y="444500"/>
                </a:lnTo>
                <a:lnTo>
                  <a:pt x="43916" y="445770"/>
                </a:lnTo>
                <a:lnTo>
                  <a:pt x="43726" y="445770"/>
                </a:lnTo>
                <a:lnTo>
                  <a:pt x="46913" y="448310"/>
                </a:lnTo>
                <a:lnTo>
                  <a:pt x="46710" y="448310"/>
                </a:lnTo>
                <a:lnTo>
                  <a:pt x="49999" y="449579"/>
                </a:lnTo>
                <a:lnTo>
                  <a:pt x="49783" y="449579"/>
                </a:lnTo>
                <a:lnTo>
                  <a:pt x="53162" y="450850"/>
                </a:lnTo>
                <a:lnTo>
                  <a:pt x="52946" y="450850"/>
                </a:lnTo>
                <a:lnTo>
                  <a:pt x="56413" y="452120"/>
                </a:lnTo>
                <a:lnTo>
                  <a:pt x="56184" y="452120"/>
                </a:lnTo>
                <a:lnTo>
                  <a:pt x="59728" y="453389"/>
                </a:lnTo>
                <a:lnTo>
                  <a:pt x="59499" y="453389"/>
                </a:lnTo>
                <a:lnTo>
                  <a:pt x="63118" y="454660"/>
                </a:lnTo>
                <a:lnTo>
                  <a:pt x="66344" y="454660"/>
                </a:lnTo>
                <a:lnTo>
                  <a:pt x="70091" y="455929"/>
                </a:lnTo>
                <a:lnTo>
                  <a:pt x="77063" y="455929"/>
                </a:lnTo>
                <a:lnTo>
                  <a:pt x="80987" y="457200"/>
                </a:lnTo>
                <a:lnTo>
                  <a:pt x="1108208" y="457200"/>
                </a:lnTo>
                <a:lnTo>
                  <a:pt x="1106462" y="458470"/>
                </a:lnTo>
                <a:lnTo>
                  <a:pt x="1102867" y="459739"/>
                </a:lnTo>
                <a:lnTo>
                  <a:pt x="1099413" y="461010"/>
                </a:lnTo>
                <a:lnTo>
                  <a:pt x="1095425" y="462279"/>
                </a:lnTo>
                <a:lnTo>
                  <a:pt x="1091577" y="463550"/>
                </a:lnTo>
                <a:lnTo>
                  <a:pt x="1087881" y="464820"/>
                </a:lnTo>
                <a:close/>
              </a:path>
              <a:path w="1152525" h="466089">
                <a:moveTo>
                  <a:pt x="1122057" y="30479"/>
                </a:moveTo>
                <a:lnTo>
                  <a:pt x="1119403" y="27939"/>
                </a:lnTo>
                <a:lnTo>
                  <a:pt x="1119581" y="27939"/>
                </a:lnTo>
                <a:lnTo>
                  <a:pt x="1116812" y="25400"/>
                </a:lnTo>
                <a:lnTo>
                  <a:pt x="1116990" y="25400"/>
                </a:lnTo>
                <a:lnTo>
                  <a:pt x="1114107" y="22860"/>
                </a:lnTo>
                <a:lnTo>
                  <a:pt x="1114285" y="22860"/>
                </a:lnTo>
                <a:lnTo>
                  <a:pt x="1111300" y="21589"/>
                </a:lnTo>
                <a:lnTo>
                  <a:pt x="1111491" y="21589"/>
                </a:lnTo>
                <a:lnTo>
                  <a:pt x="1108405" y="19050"/>
                </a:lnTo>
                <a:lnTo>
                  <a:pt x="1108595" y="19050"/>
                </a:lnTo>
                <a:lnTo>
                  <a:pt x="1105407" y="17779"/>
                </a:lnTo>
                <a:lnTo>
                  <a:pt x="1105611" y="17779"/>
                </a:lnTo>
                <a:lnTo>
                  <a:pt x="1102321" y="16510"/>
                </a:lnTo>
                <a:lnTo>
                  <a:pt x="1102537" y="16510"/>
                </a:lnTo>
                <a:lnTo>
                  <a:pt x="1099159" y="13970"/>
                </a:lnTo>
                <a:lnTo>
                  <a:pt x="1099375" y="13970"/>
                </a:lnTo>
                <a:lnTo>
                  <a:pt x="1095908" y="12700"/>
                </a:lnTo>
                <a:lnTo>
                  <a:pt x="1092822" y="12700"/>
                </a:lnTo>
                <a:lnTo>
                  <a:pt x="1089202" y="11429"/>
                </a:lnTo>
                <a:lnTo>
                  <a:pt x="1089431" y="11429"/>
                </a:lnTo>
                <a:lnTo>
                  <a:pt x="1085748" y="10160"/>
                </a:lnTo>
                <a:lnTo>
                  <a:pt x="1082459" y="10160"/>
                </a:lnTo>
                <a:lnTo>
                  <a:pt x="1078649" y="8889"/>
                </a:lnTo>
                <a:lnTo>
                  <a:pt x="1110157" y="8889"/>
                </a:lnTo>
                <a:lnTo>
                  <a:pt x="1113548" y="11429"/>
                </a:lnTo>
                <a:lnTo>
                  <a:pt x="1116825" y="12700"/>
                </a:lnTo>
                <a:lnTo>
                  <a:pt x="1134008" y="29210"/>
                </a:lnTo>
                <a:lnTo>
                  <a:pt x="1121892" y="29210"/>
                </a:lnTo>
                <a:lnTo>
                  <a:pt x="1122057" y="30479"/>
                </a:lnTo>
                <a:close/>
              </a:path>
              <a:path w="1152525" h="466089">
                <a:moveTo>
                  <a:pt x="30264" y="30479"/>
                </a:moveTo>
                <a:lnTo>
                  <a:pt x="30429" y="29210"/>
                </a:lnTo>
                <a:lnTo>
                  <a:pt x="31591" y="29210"/>
                </a:lnTo>
                <a:lnTo>
                  <a:pt x="30264" y="30479"/>
                </a:lnTo>
                <a:close/>
              </a:path>
              <a:path w="1152525" h="466089">
                <a:moveTo>
                  <a:pt x="1124419" y="33020"/>
                </a:moveTo>
                <a:lnTo>
                  <a:pt x="1121892" y="29210"/>
                </a:lnTo>
                <a:lnTo>
                  <a:pt x="1134008" y="29210"/>
                </a:lnTo>
                <a:lnTo>
                  <a:pt x="1136408" y="31750"/>
                </a:lnTo>
                <a:lnTo>
                  <a:pt x="1124267" y="31750"/>
                </a:lnTo>
                <a:lnTo>
                  <a:pt x="1124419" y="33020"/>
                </a:lnTo>
                <a:close/>
              </a:path>
              <a:path w="1152525" h="466089">
                <a:moveTo>
                  <a:pt x="27901" y="33020"/>
                </a:moveTo>
                <a:lnTo>
                  <a:pt x="28054" y="31750"/>
                </a:lnTo>
                <a:lnTo>
                  <a:pt x="28744" y="31750"/>
                </a:lnTo>
                <a:lnTo>
                  <a:pt x="27901" y="33020"/>
                </a:lnTo>
                <a:close/>
              </a:path>
              <a:path w="1152525" h="466089">
                <a:moveTo>
                  <a:pt x="1126655" y="35560"/>
                </a:moveTo>
                <a:lnTo>
                  <a:pt x="1124267" y="31750"/>
                </a:lnTo>
                <a:lnTo>
                  <a:pt x="1136408" y="31750"/>
                </a:lnTo>
                <a:lnTo>
                  <a:pt x="1137907" y="34289"/>
                </a:lnTo>
                <a:lnTo>
                  <a:pt x="1126515" y="34289"/>
                </a:lnTo>
                <a:lnTo>
                  <a:pt x="1126655" y="35560"/>
                </a:lnTo>
                <a:close/>
              </a:path>
              <a:path w="1152525" h="466089">
                <a:moveTo>
                  <a:pt x="25666" y="35560"/>
                </a:moveTo>
                <a:lnTo>
                  <a:pt x="25806" y="34289"/>
                </a:lnTo>
                <a:lnTo>
                  <a:pt x="26462" y="34289"/>
                </a:lnTo>
                <a:lnTo>
                  <a:pt x="25666" y="35560"/>
                </a:lnTo>
                <a:close/>
              </a:path>
              <a:path w="1152525" h="466089">
                <a:moveTo>
                  <a:pt x="1134338" y="46989"/>
                </a:moveTo>
                <a:lnTo>
                  <a:pt x="1132497" y="43179"/>
                </a:lnTo>
                <a:lnTo>
                  <a:pt x="1130642" y="40639"/>
                </a:lnTo>
                <a:lnTo>
                  <a:pt x="1128636" y="38100"/>
                </a:lnTo>
                <a:lnTo>
                  <a:pt x="1128776" y="38100"/>
                </a:lnTo>
                <a:lnTo>
                  <a:pt x="1126515" y="34289"/>
                </a:lnTo>
                <a:lnTo>
                  <a:pt x="1137907" y="34289"/>
                </a:lnTo>
                <a:lnTo>
                  <a:pt x="1138656" y="35560"/>
                </a:lnTo>
                <a:lnTo>
                  <a:pt x="1140637" y="38100"/>
                </a:lnTo>
                <a:lnTo>
                  <a:pt x="1142707" y="41910"/>
                </a:lnTo>
                <a:lnTo>
                  <a:pt x="1144485" y="45720"/>
                </a:lnTo>
                <a:lnTo>
                  <a:pt x="1134224" y="45720"/>
                </a:lnTo>
                <a:lnTo>
                  <a:pt x="1134338" y="46989"/>
                </a:lnTo>
                <a:close/>
              </a:path>
              <a:path w="1152525" h="466089">
                <a:moveTo>
                  <a:pt x="17983" y="46989"/>
                </a:moveTo>
                <a:lnTo>
                  <a:pt x="18097" y="45720"/>
                </a:lnTo>
                <a:lnTo>
                  <a:pt x="18597" y="45720"/>
                </a:lnTo>
                <a:lnTo>
                  <a:pt x="17983" y="46989"/>
                </a:lnTo>
                <a:close/>
              </a:path>
              <a:path w="1152525" h="466089">
                <a:moveTo>
                  <a:pt x="1139723" y="59689"/>
                </a:moveTo>
                <a:lnTo>
                  <a:pt x="1138529" y="55879"/>
                </a:lnTo>
                <a:lnTo>
                  <a:pt x="1137246" y="52070"/>
                </a:lnTo>
                <a:lnTo>
                  <a:pt x="1135811" y="49529"/>
                </a:lnTo>
                <a:lnTo>
                  <a:pt x="1134224" y="45720"/>
                </a:lnTo>
                <a:lnTo>
                  <a:pt x="1144485" y="45720"/>
                </a:lnTo>
                <a:lnTo>
                  <a:pt x="1146098" y="49529"/>
                </a:lnTo>
                <a:lnTo>
                  <a:pt x="1147546" y="52070"/>
                </a:lnTo>
                <a:lnTo>
                  <a:pt x="1148816" y="55879"/>
                </a:lnTo>
                <a:lnTo>
                  <a:pt x="1149544" y="58420"/>
                </a:lnTo>
                <a:lnTo>
                  <a:pt x="1139659" y="58420"/>
                </a:lnTo>
                <a:lnTo>
                  <a:pt x="1139723" y="59689"/>
                </a:lnTo>
                <a:close/>
              </a:path>
              <a:path w="1152525" h="466089">
                <a:moveTo>
                  <a:pt x="12598" y="59689"/>
                </a:moveTo>
                <a:lnTo>
                  <a:pt x="12661" y="58420"/>
                </a:lnTo>
                <a:lnTo>
                  <a:pt x="12996" y="58420"/>
                </a:lnTo>
                <a:lnTo>
                  <a:pt x="12598" y="59689"/>
                </a:lnTo>
                <a:close/>
              </a:path>
              <a:path w="1152525" h="466089">
                <a:moveTo>
                  <a:pt x="1142542" y="73660"/>
                </a:moveTo>
                <a:lnTo>
                  <a:pt x="1142060" y="69850"/>
                </a:lnTo>
                <a:lnTo>
                  <a:pt x="1141425" y="66039"/>
                </a:lnTo>
                <a:lnTo>
                  <a:pt x="1140625" y="62229"/>
                </a:lnTo>
                <a:lnTo>
                  <a:pt x="1139659" y="58420"/>
                </a:lnTo>
                <a:lnTo>
                  <a:pt x="1149544" y="58420"/>
                </a:lnTo>
                <a:lnTo>
                  <a:pt x="1149908" y="59689"/>
                </a:lnTo>
                <a:lnTo>
                  <a:pt x="1150797" y="64770"/>
                </a:lnTo>
                <a:lnTo>
                  <a:pt x="1151508" y="68579"/>
                </a:lnTo>
                <a:lnTo>
                  <a:pt x="1152016" y="72389"/>
                </a:lnTo>
                <a:lnTo>
                  <a:pt x="1142517" y="72389"/>
                </a:lnTo>
                <a:lnTo>
                  <a:pt x="1142542" y="73660"/>
                </a:lnTo>
                <a:close/>
              </a:path>
              <a:path w="1152525" h="466089">
                <a:moveTo>
                  <a:pt x="9778" y="73660"/>
                </a:moveTo>
                <a:lnTo>
                  <a:pt x="9804" y="72389"/>
                </a:lnTo>
                <a:lnTo>
                  <a:pt x="9939" y="72389"/>
                </a:lnTo>
                <a:lnTo>
                  <a:pt x="9778" y="73660"/>
                </a:lnTo>
                <a:close/>
              </a:path>
              <a:path w="1152525" h="466089">
                <a:moveTo>
                  <a:pt x="1108208" y="457200"/>
                </a:moveTo>
                <a:lnTo>
                  <a:pt x="1071333" y="457200"/>
                </a:lnTo>
                <a:lnTo>
                  <a:pt x="1075258" y="455929"/>
                </a:lnTo>
                <a:lnTo>
                  <a:pt x="1082230" y="455929"/>
                </a:lnTo>
                <a:lnTo>
                  <a:pt x="1085977" y="454660"/>
                </a:lnTo>
                <a:lnTo>
                  <a:pt x="1089202" y="454660"/>
                </a:lnTo>
                <a:lnTo>
                  <a:pt x="1092822" y="453389"/>
                </a:lnTo>
                <a:lnTo>
                  <a:pt x="1092593" y="453389"/>
                </a:lnTo>
                <a:lnTo>
                  <a:pt x="1096136" y="452120"/>
                </a:lnTo>
                <a:lnTo>
                  <a:pt x="1095908" y="452120"/>
                </a:lnTo>
                <a:lnTo>
                  <a:pt x="1099375" y="450850"/>
                </a:lnTo>
                <a:lnTo>
                  <a:pt x="1099159" y="450850"/>
                </a:lnTo>
                <a:lnTo>
                  <a:pt x="1102537" y="449579"/>
                </a:lnTo>
                <a:lnTo>
                  <a:pt x="1102321" y="449579"/>
                </a:lnTo>
                <a:lnTo>
                  <a:pt x="1105611" y="448310"/>
                </a:lnTo>
                <a:lnTo>
                  <a:pt x="1105407" y="448310"/>
                </a:lnTo>
                <a:lnTo>
                  <a:pt x="1108595" y="445770"/>
                </a:lnTo>
                <a:lnTo>
                  <a:pt x="1108405" y="445770"/>
                </a:lnTo>
                <a:lnTo>
                  <a:pt x="1111491" y="444500"/>
                </a:lnTo>
                <a:lnTo>
                  <a:pt x="1111300" y="444500"/>
                </a:lnTo>
                <a:lnTo>
                  <a:pt x="1114285" y="441960"/>
                </a:lnTo>
                <a:lnTo>
                  <a:pt x="1114107" y="441960"/>
                </a:lnTo>
                <a:lnTo>
                  <a:pt x="1116990" y="440689"/>
                </a:lnTo>
                <a:lnTo>
                  <a:pt x="1116812" y="440689"/>
                </a:lnTo>
                <a:lnTo>
                  <a:pt x="1119581" y="438150"/>
                </a:lnTo>
                <a:lnTo>
                  <a:pt x="1119403" y="438150"/>
                </a:lnTo>
                <a:lnTo>
                  <a:pt x="1122057" y="435610"/>
                </a:lnTo>
                <a:lnTo>
                  <a:pt x="1121892" y="435610"/>
                </a:lnTo>
                <a:lnTo>
                  <a:pt x="1124419" y="433070"/>
                </a:lnTo>
                <a:lnTo>
                  <a:pt x="1124267" y="433070"/>
                </a:lnTo>
                <a:lnTo>
                  <a:pt x="1126655" y="430529"/>
                </a:lnTo>
                <a:lnTo>
                  <a:pt x="1126515" y="430529"/>
                </a:lnTo>
                <a:lnTo>
                  <a:pt x="1128776" y="427989"/>
                </a:lnTo>
                <a:lnTo>
                  <a:pt x="1128636" y="427989"/>
                </a:lnTo>
                <a:lnTo>
                  <a:pt x="1130769" y="425450"/>
                </a:lnTo>
                <a:lnTo>
                  <a:pt x="1132624" y="421639"/>
                </a:lnTo>
                <a:lnTo>
                  <a:pt x="1134338" y="419100"/>
                </a:lnTo>
                <a:lnTo>
                  <a:pt x="1135913" y="416560"/>
                </a:lnTo>
                <a:lnTo>
                  <a:pt x="1137335" y="412750"/>
                </a:lnTo>
                <a:lnTo>
                  <a:pt x="1138605" y="410210"/>
                </a:lnTo>
                <a:lnTo>
                  <a:pt x="1139723" y="406400"/>
                </a:lnTo>
                <a:lnTo>
                  <a:pt x="1140675" y="402589"/>
                </a:lnTo>
                <a:lnTo>
                  <a:pt x="1141476" y="400050"/>
                </a:lnTo>
                <a:lnTo>
                  <a:pt x="1142098" y="396239"/>
                </a:lnTo>
                <a:lnTo>
                  <a:pt x="1142542" y="392429"/>
                </a:lnTo>
                <a:lnTo>
                  <a:pt x="1142809" y="388620"/>
                </a:lnTo>
                <a:lnTo>
                  <a:pt x="1142796" y="76200"/>
                </a:lnTo>
                <a:lnTo>
                  <a:pt x="1142517" y="72389"/>
                </a:lnTo>
                <a:lnTo>
                  <a:pt x="1152016" y="72389"/>
                </a:lnTo>
                <a:lnTo>
                  <a:pt x="1152321" y="76200"/>
                </a:lnTo>
                <a:lnTo>
                  <a:pt x="1152309" y="389889"/>
                </a:lnTo>
                <a:lnTo>
                  <a:pt x="1140637" y="426720"/>
                </a:lnTo>
                <a:lnTo>
                  <a:pt x="1138529" y="430529"/>
                </a:lnTo>
                <a:lnTo>
                  <a:pt x="1136268" y="433070"/>
                </a:lnTo>
                <a:lnTo>
                  <a:pt x="1133855" y="436879"/>
                </a:lnTo>
                <a:lnTo>
                  <a:pt x="1131315" y="439420"/>
                </a:lnTo>
                <a:lnTo>
                  <a:pt x="1128623" y="441960"/>
                </a:lnTo>
                <a:lnTo>
                  <a:pt x="1125816" y="445770"/>
                </a:lnTo>
                <a:lnTo>
                  <a:pt x="1122870" y="448310"/>
                </a:lnTo>
                <a:lnTo>
                  <a:pt x="1119809" y="449579"/>
                </a:lnTo>
                <a:lnTo>
                  <a:pt x="1116634" y="452120"/>
                </a:lnTo>
                <a:lnTo>
                  <a:pt x="1113548" y="454660"/>
                </a:lnTo>
                <a:lnTo>
                  <a:pt x="1109954" y="455929"/>
                </a:lnTo>
                <a:lnTo>
                  <a:pt x="1108208" y="457200"/>
                </a:lnTo>
                <a:close/>
              </a:path>
              <a:path w="1152525" h="466089">
                <a:moveTo>
                  <a:pt x="1079614" y="466089"/>
                </a:moveTo>
                <a:lnTo>
                  <a:pt x="72466" y="466089"/>
                </a:lnTo>
                <a:lnTo>
                  <a:pt x="68414" y="464820"/>
                </a:lnTo>
                <a:lnTo>
                  <a:pt x="1083665" y="464820"/>
                </a:lnTo>
                <a:lnTo>
                  <a:pt x="1079614" y="466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45029" y="5563007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产品储藏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132077" y="5003800"/>
            <a:ext cx="7858125" cy="313690"/>
          </a:xfrm>
          <a:custGeom>
            <a:avLst/>
            <a:gdLst/>
            <a:ahLst/>
            <a:cxnLst/>
            <a:rect l="l" t="t" r="r" b="b"/>
            <a:pathLst>
              <a:path w="7858125" h="313689">
                <a:moveTo>
                  <a:pt x="7823911" y="3810"/>
                </a:moveTo>
                <a:lnTo>
                  <a:pt x="34086" y="3810"/>
                </a:lnTo>
                <a:lnTo>
                  <a:pt x="38760" y="2539"/>
                </a:lnTo>
                <a:lnTo>
                  <a:pt x="39204" y="1270"/>
                </a:lnTo>
                <a:lnTo>
                  <a:pt x="44081" y="0"/>
                </a:lnTo>
                <a:lnTo>
                  <a:pt x="7813916" y="0"/>
                </a:lnTo>
                <a:lnTo>
                  <a:pt x="7818793" y="1270"/>
                </a:lnTo>
                <a:lnTo>
                  <a:pt x="7819237" y="2539"/>
                </a:lnTo>
                <a:lnTo>
                  <a:pt x="7823911" y="3810"/>
                </a:lnTo>
                <a:close/>
              </a:path>
              <a:path w="7858125" h="313689">
                <a:moveTo>
                  <a:pt x="7828775" y="6350"/>
                </a:moveTo>
                <a:lnTo>
                  <a:pt x="29222" y="6350"/>
                </a:lnTo>
                <a:lnTo>
                  <a:pt x="33655" y="3810"/>
                </a:lnTo>
                <a:lnTo>
                  <a:pt x="7824343" y="3810"/>
                </a:lnTo>
                <a:lnTo>
                  <a:pt x="7828775" y="6350"/>
                </a:lnTo>
                <a:close/>
              </a:path>
              <a:path w="7858125" h="313689">
                <a:moveTo>
                  <a:pt x="7833372" y="8889"/>
                </a:moveTo>
                <a:lnTo>
                  <a:pt x="24625" y="8889"/>
                </a:lnTo>
                <a:lnTo>
                  <a:pt x="28816" y="6350"/>
                </a:lnTo>
                <a:lnTo>
                  <a:pt x="7829181" y="6350"/>
                </a:lnTo>
                <a:lnTo>
                  <a:pt x="7833372" y="8889"/>
                </a:lnTo>
                <a:close/>
              </a:path>
              <a:path w="7858125" h="313689">
                <a:moveTo>
                  <a:pt x="14897" y="33020"/>
                </a:moveTo>
                <a:lnTo>
                  <a:pt x="4406" y="33020"/>
                </a:lnTo>
                <a:lnTo>
                  <a:pt x="6540" y="29210"/>
                </a:lnTo>
                <a:lnTo>
                  <a:pt x="6756" y="27939"/>
                </a:lnTo>
                <a:lnTo>
                  <a:pt x="9309" y="24129"/>
                </a:lnTo>
                <a:lnTo>
                  <a:pt x="9563" y="24129"/>
                </a:lnTo>
                <a:lnTo>
                  <a:pt x="12484" y="20320"/>
                </a:lnTo>
                <a:lnTo>
                  <a:pt x="12776" y="19050"/>
                </a:lnTo>
                <a:lnTo>
                  <a:pt x="16052" y="15239"/>
                </a:lnTo>
                <a:lnTo>
                  <a:pt x="16370" y="15239"/>
                </a:lnTo>
                <a:lnTo>
                  <a:pt x="19977" y="12700"/>
                </a:lnTo>
                <a:lnTo>
                  <a:pt x="20332" y="11429"/>
                </a:lnTo>
                <a:lnTo>
                  <a:pt x="24244" y="8889"/>
                </a:lnTo>
                <a:lnTo>
                  <a:pt x="51028" y="8889"/>
                </a:lnTo>
                <a:lnTo>
                  <a:pt x="45986" y="10160"/>
                </a:lnTo>
                <a:lnTo>
                  <a:pt x="46443" y="10160"/>
                </a:lnTo>
                <a:lnTo>
                  <a:pt x="41579" y="11429"/>
                </a:lnTo>
                <a:lnTo>
                  <a:pt x="42024" y="11429"/>
                </a:lnTo>
                <a:lnTo>
                  <a:pt x="37363" y="12700"/>
                </a:lnTo>
                <a:lnTo>
                  <a:pt x="37795" y="12700"/>
                </a:lnTo>
                <a:lnTo>
                  <a:pt x="33350" y="13970"/>
                </a:lnTo>
                <a:lnTo>
                  <a:pt x="33756" y="13970"/>
                </a:lnTo>
                <a:lnTo>
                  <a:pt x="29565" y="16510"/>
                </a:lnTo>
                <a:lnTo>
                  <a:pt x="29946" y="16510"/>
                </a:lnTo>
                <a:lnTo>
                  <a:pt x="26035" y="19050"/>
                </a:lnTo>
                <a:lnTo>
                  <a:pt x="26390" y="19050"/>
                </a:lnTo>
                <a:lnTo>
                  <a:pt x="23986" y="21589"/>
                </a:lnTo>
                <a:lnTo>
                  <a:pt x="23101" y="21589"/>
                </a:lnTo>
                <a:lnTo>
                  <a:pt x="19824" y="25400"/>
                </a:lnTo>
                <a:lnTo>
                  <a:pt x="20116" y="25400"/>
                </a:lnTo>
                <a:lnTo>
                  <a:pt x="17183" y="29210"/>
                </a:lnTo>
                <a:lnTo>
                  <a:pt x="17449" y="29210"/>
                </a:lnTo>
                <a:lnTo>
                  <a:pt x="14897" y="33020"/>
                </a:lnTo>
                <a:close/>
              </a:path>
              <a:path w="7858125" h="313689">
                <a:moveTo>
                  <a:pt x="7835214" y="22860"/>
                </a:moveTo>
                <a:lnTo>
                  <a:pt x="7831607" y="19050"/>
                </a:lnTo>
                <a:lnTo>
                  <a:pt x="7831963" y="19050"/>
                </a:lnTo>
                <a:lnTo>
                  <a:pt x="7828051" y="16510"/>
                </a:lnTo>
                <a:lnTo>
                  <a:pt x="7828432" y="16510"/>
                </a:lnTo>
                <a:lnTo>
                  <a:pt x="7824241" y="13970"/>
                </a:lnTo>
                <a:lnTo>
                  <a:pt x="7824647" y="13970"/>
                </a:lnTo>
                <a:lnTo>
                  <a:pt x="7820202" y="12700"/>
                </a:lnTo>
                <a:lnTo>
                  <a:pt x="7820634" y="12700"/>
                </a:lnTo>
                <a:lnTo>
                  <a:pt x="7815960" y="11429"/>
                </a:lnTo>
                <a:lnTo>
                  <a:pt x="7816418" y="11429"/>
                </a:lnTo>
                <a:lnTo>
                  <a:pt x="7811554" y="10160"/>
                </a:lnTo>
                <a:lnTo>
                  <a:pt x="7812011" y="10160"/>
                </a:lnTo>
                <a:lnTo>
                  <a:pt x="7806969" y="8889"/>
                </a:lnTo>
                <a:lnTo>
                  <a:pt x="7833753" y="8889"/>
                </a:lnTo>
                <a:lnTo>
                  <a:pt x="7837665" y="11429"/>
                </a:lnTo>
                <a:lnTo>
                  <a:pt x="7838020" y="12700"/>
                </a:lnTo>
                <a:lnTo>
                  <a:pt x="7841627" y="15239"/>
                </a:lnTo>
                <a:lnTo>
                  <a:pt x="7841945" y="15239"/>
                </a:lnTo>
                <a:lnTo>
                  <a:pt x="7845221" y="19050"/>
                </a:lnTo>
                <a:lnTo>
                  <a:pt x="7845513" y="20320"/>
                </a:lnTo>
                <a:lnTo>
                  <a:pt x="7846487" y="21589"/>
                </a:lnTo>
                <a:lnTo>
                  <a:pt x="7834896" y="21589"/>
                </a:lnTo>
                <a:lnTo>
                  <a:pt x="7835214" y="22860"/>
                </a:lnTo>
                <a:close/>
              </a:path>
              <a:path w="7858125" h="313689">
                <a:moveTo>
                  <a:pt x="22783" y="22860"/>
                </a:moveTo>
                <a:lnTo>
                  <a:pt x="23101" y="21589"/>
                </a:lnTo>
                <a:lnTo>
                  <a:pt x="23986" y="21589"/>
                </a:lnTo>
                <a:lnTo>
                  <a:pt x="22783" y="22860"/>
                </a:lnTo>
                <a:close/>
              </a:path>
              <a:path w="7858125" h="313689">
                <a:moveTo>
                  <a:pt x="7853591" y="33020"/>
                </a:moveTo>
                <a:lnTo>
                  <a:pt x="7843100" y="33020"/>
                </a:lnTo>
                <a:lnTo>
                  <a:pt x="7840548" y="29210"/>
                </a:lnTo>
                <a:lnTo>
                  <a:pt x="7840814" y="29210"/>
                </a:lnTo>
                <a:lnTo>
                  <a:pt x="7837881" y="25400"/>
                </a:lnTo>
                <a:lnTo>
                  <a:pt x="7838173" y="25400"/>
                </a:lnTo>
                <a:lnTo>
                  <a:pt x="7834896" y="21589"/>
                </a:lnTo>
                <a:lnTo>
                  <a:pt x="7846487" y="21589"/>
                </a:lnTo>
                <a:lnTo>
                  <a:pt x="7848434" y="24129"/>
                </a:lnTo>
                <a:lnTo>
                  <a:pt x="7848688" y="24129"/>
                </a:lnTo>
                <a:lnTo>
                  <a:pt x="7851241" y="27939"/>
                </a:lnTo>
                <a:lnTo>
                  <a:pt x="7851457" y="29210"/>
                </a:lnTo>
                <a:lnTo>
                  <a:pt x="7853591" y="33020"/>
                </a:lnTo>
                <a:close/>
              </a:path>
              <a:path w="7858125" h="313689">
                <a:moveTo>
                  <a:pt x="17449" y="284479"/>
                </a:moveTo>
                <a:lnTo>
                  <a:pt x="6540" y="284479"/>
                </a:lnTo>
                <a:lnTo>
                  <a:pt x="4406" y="279400"/>
                </a:lnTo>
                <a:lnTo>
                  <a:pt x="4216" y="279400"/>
                </a:lnTo>
                <a:lnTo>
                  <a:pt x="2514" y="274320"/>
                </a:lnTo>
                <a:lnTo>
                  <a:pt x="2374" y="274320"/>
                </a:lnTo>
                <a:lnTo>
                  <a:pt x="1117" y="269239"/>
                </a:lnTo>
                <a:lnTo>
                  <a:pt x="254" y="264160"/>
                </a:lnTo>
                <a:lnTo>
                  <a:pt x="84" y="261620"/>
                </a:lnTo>
                <a:lnTo>
                  <a:pt x="0" y="52070"/>
                </a:lnTo>
                <a:lnTo>
                  <a:pt x="254" y="49529"/>
                </a:lnTo>
                <a:lnTo>
                  <a:pt x="1028" y="44450"/>
                </a:lnTo>
                <a:lnTo>
                  <a:pt x="1117" y="43179"/>
                </a:lnTo>
                <a:lnTo>
                  <a:pt x="2374" y="38100"/>
                </a:lnTo>
                <a:lnTo>
                  <a:pt x="2514" y="38100"/>
                </a:lnTo>
                <a:lnTo>
                  <a:pt x="4216" y="33020"/>
                </a:lnTo>
                <a:lnTo>
                  <a:pt x="15125" y="33020"/>
                </a:lnTo>
                <a:lnTo>
                  <a:pt x="12979" y="36829"/>
                </a:lnTo>
                <a:lnTo>
                  <a:pt x="13169" y="36829"/>
                </a:lnTo>
                <a:lnTo>
                  <a:pt x="11884" y="40639"/>
                </a:lnTo>
                <a:lnTo>
                  <a:pt x="11595" y="40639"/>
                </a:lnTo>
                <a:lnTo>
                  <a:pt x="10337" y="45720"/>
                </a:lnTo>
                <a:lnTo>
                  <a:pt x="9858" y="49529"/>
                </a:lnTo>
                <a:lnTo>
                  <a:pt x="9715" y="49529"/>
                </a:lnTo>
                <a:lnTo>
                  <a:pt x="9525" y="52070"/>
                </a:lnTo>
                <a:lnTo>
                  <a:pt x="9512" y="260350"/>
                </a:lnTo>
                <a:lnTo>
                  <a:pt x="9613" y="261620"/>
                </a:lnTo>
                <a:lnTo>
                  <a:pt x="9664" y="262889"/>
                </a:lnTo>
                <a:lnTo>
                  <a:pt x="10439" y="267970"/>
                </a:lnTo>
                <a:lnTo>
                  <a:pt x="10652" y="267970"/>
                </a:lnTo>
                <a:lnTo>
                  <a:pt x="11595" y="271779"/>
                </a:lnTo>
                <a:lnTo>
                  <a:pt x="11455" y="271779"/>
                </a:lnTo>
                <a:lnTo>
                  <a:pt x="13169" y="276860"/>
                </a:lnTo>
                <a:lnTo>
                  <a:pt x="13515" y="276860"/>
                </a:lnTo>
                <a:lnTo>
                  <a:pt x="15125" y="280670"/>
                </a:lnTo>
                <a:lnTo>
                  <a:pt x="15535" y="280670"/>
                </a:lnTo>
                <a:lnTo>
                  <a:pt x="17449" y="284479"/>
                </a:lnTo>
                <a:close/>
              </a:path>
              <a:path w="7858125" h="313689">
                <a:moveTo>
                  <a:pt x="7846542" y="41910"/>
                </a:moveTo>
                <a:lnTo>
                  <a:pt x="7844828" y="36829"/>
                </a:lnTo>
                <a:lnTo>
                  <a:pt x="7845018" y="36829"/>
                </a:lnTo>
                <a:lnTo>
                  <a:pt x="7842872" y="33020"/>
                </a:lnTo>
                <a:lnTo>
                  <a:pt x="7853781" y="33020"/>
                </a:lnTo>
                <a:lnTo>
                  <a:pt x="7855483" y="38100"/>
                </a:lnTo>
                <a:lnTo>
                  <a:pt x="7855623" y="38100"/>
                </a:lnTo>
                <a:lnTo>
                  <a:pt x="7856251" y="40639"/>
                </a:lnTo>
                <a:lnTo>
                  <a:pt x="7846402" y="40639"/>
                </a:lnTo>
                <a:lnTo>
                  <a:pt x="7846542" y="41910"/>
                </a:lnTo>
                <a:close/>
              </a:path>
              <a:path w="7858125" h="313689">
                <a:moveTo>
                  <a:pt x="11455" y="41910"/>
                </a:moveTo>
                <a:lnTo>
                  <a:pt x="11595" y="40639"/>
                </a:lnTo>
                <a:lnTo>
                  <a:pt x="11884" y="40639"/>
                </a:lnTo>
                <a:lnTo>
                  <a:pt x="11455" y="41910"/>
                </a:lnTo>
                <a:close/>
              </a:path>
              <a:path w="7858125" h="313689">
                <a:moveTo>
                  <a:pt x="7848333" y="50800"/>
                </a:moveTo>
                <a:lnTo>
                  <a:pt x="7847558" y="45720"/>
                </a:lnTo>
                <a:lnTo>
                  <a:pt x="7846402" y="40639"/>
                </a:lnTo>
                <a:lnTo>
                  <a:pt x="7856251" y="40639"/>
                </a:lnTo>
                <a:lnTo>
                  <a:pt x="7856880" y="43179"/>
                </a:lnTo>
                <a:lnTo>
                  <a:pt x="7856969" y="44450"/>
                </a:lnTo>
                <a:lnTo>
                  <a:pt x="7857744" y="49529"/>
                </a:lnTo>
                <a:lnTo>
                  <a:pt x="7848282" y="49529"/>
                </a:lnTo>
                <a:lnTo>
                  <a:pt x="7848333" y="50800"/>
                </a:lnTo>
                <a:close/>
              </a:path>
              <a:path w="7858125" h="313689">
                <a:moveTo>
                  <a:pt x="9664" y="50800"/>
                </a:moveTo>
                <a:lnTo>
                  <a:pt x="9715" y="49529"/>
                </a:lnTo>
                <a:lnTo>
                  <a:pt x="9858" y="49529"/>
                </a:lnTo>
                <a:lnTo>
                  <a:pt x="9664" y="50800"/>
                </a:lnTo>
                <a:close/>
              </a:path>
              <a:path w="7858125" h="313689">
                <a:moveTo>
                  <a:pt x="7857162" y="267970"/>
                </a:moveTo>
                <a:lnTo>
                  <a:pt x="7847558" y="267970"/>
                </a:lnTo>
                <a:lnTo>
                  <a:pt x="7848333" y="262889"/>
                </a:lnTo>
                <a:lnTo>
                  <a:pt x="7848384" y="261620"/>
                </a:lnTo>
                <a:lnTo>
                  <a:pt x="7848485" y="260350"/>
                </a:lnTo>
                <a:lnTo>
                  <a:pt x="7848473" y="52070"/>
                </a:lnTo>
                <a:lnTo>
                  <a:pt x="7848282" y="49529"/>
                </a:lnTo>
                <a:lnTo>
                  <a:pt x="7857744" y="49529"/>
                </a:lnTo>
                <a:lnTo>
                  <a:pt x="7857998" y="52070"/>
                </a:lnTo>
                <a:lnTo>
                  <a:pt x="7857985" y="261620"/>
                </a:lnTo>
                <a:lnTo>
                  <a:pt x="7857744" y="264160"/>
                </a:lnTo>
                <a:lnTo>
                  <a:pt x="7857162" y="267970"/>
                </a:lnTo>
                <a:close/>
              </a:path>
              <a:path w="7858125" h="313689">
                <a:moveTo>
                  <a:pt x="10652" y="267970"/>
                </a:moveTo>
                <a:lnTo>
                  <a:pt x="10439" y="267970"/>
                </a:lnTo>
                <a:lnTo>
                  <a:pt x="10337" y="266700"/>
                </a:lnTo>
                <a:lnTo>
                  <a:pt x="10652" y="267970"/>
                </a:lnTo>
                <a:close/>
              </a:path>
              <a:path w="7858125" h="313689">
                <a:moveTo>
                  <a:pt x="7854632" y="276860"/>
                </a:moveTo>
                <a:lnTo>
                  <a:pt x="7844828" y="276860"/>
                </a:lnTo>
                <a:lnTo>
                  <a:pt x="7846542" y="271779"/>
                </a:lnTo>
                <a:lnTo>
                  <a:pt x="7846402" y="271779"/>
                </a:lnTo>
                <a:lnTo>
                  <a:pt x="7847660" y="266700"/>
                </a:lnTo>
                <a:lnTo>
                  <a:pt x="7847558" y="267970"/>
                </a:lnTo>
                <a:lnTo>
                  <a:pt x="7857162" y="267970"/>
                </a:lnTo>
                <a:lnTo>
                  <a:pt x="7856969" y="269239"/>
                </a:lnTo>
                <a:lnTo>
                  <a:pt x="7855623" y="274320"/>
                </a:lnTo>
                <a:lnTo>
                  <a:pt x="7855483" y="274320"/>
                </a:lnTo>
                <a:lnTo>
                  <a:pt x="7854632" y="276860"/>
                </a:lnTo>
                <a:close/>
              </a:path>
              <a:path w="7858125" h="313689">
                <a:moveTo>
                  <a:pt x="13515" y="276860"/>
                </a:moveTo>
                <a:lnTo>
                  <a:pt x="13169" y="276860"/>
                </a:lnTo>
                <a:lnTo>
                  <a:pt x="12979" y="275589"/>
                </a:lnTo>
                <a:lnTo>
                  <a:pt x="13515" y="276860"/>
                </a:lnTo>
                <a:close/>
              </a:path>
              <a:path w="7858125" h="313689">
                <a:moveTo>
                  <a:pt x="7853057" y="280670"/>
                </a:moveTo>
                <a:lnTo>
                  <a:pt x="7842872" y="280670"/>
                </a:lnTo>
                <a:lnTo>
                  <a:pt x="7845018" y="275589"/>
                </a:lnTo>
                <a:lnTo>
                  <a:pt x="7844828" y="276860"/>
                </a:lnTo>
                <a:lnTo>
                  <a:pt x="7854632" y="276860"/>
                </a:lnTo>
                <a:lnTo>
                  <a:pt x="7853781" y="279400"/>
                </a:lnTo>
                <a:lnTo>
                  <a:pt x="7853591" y="279400"/>
                </a:lnTo>
                <a:lnTo>
                  <a:pt x="7853057" y="280670"/>
                </a:lnTo>
                <a:close/>
              </a:path>
              <a:path w="7858125" h="313689">
                <a:moveTo>
                  <a:pt x="15535" y="280670"/>
                </a:moveTo>
                <a:lnTo>
                  <a:pt x="15125" y="280670"/>
                </a:lnTo>
                <a:lnTo>
                  <a:pt x="14897" y="279400"/>
                </a:lnTo>
                <a:lnTo>
                  <a:pt x="15535" y="280670"/>
                </a:lnTo>
                <a:close/>
              </a:path>
              <a:path w="7858125" h="313689">
                <a:moveTo>
                  <a:pt x="7851457" y="284479"/>
                </a:moveTo>
                <a:lnTo>
                  <a:pt x="7840548" y="284479"/>
                </a:lnTo>
                <a:lnTo>
                  <a:pt x="7843100" y="279400"/>
                </a:lnTo>
                <a:lnTo>
                  <a:pt x="7842872" y="280670"/>
                </a:lnTo>
                <a:lnTo>
                  <a:pt x="7853057" y="280670"/>
                </a:lnTo>
                <a:lnTo>
                  <a:pt x="7851457" y="284479"/>
                </a:lnTo>
                <a:close/>
              </a:path>
              <a:path w="7858125" h="313689">
                <a:moveTo>
                  <a:pt x="26390" y="293370"/>
                </a:moveTo>
                <a:lnTo>
                  <a:pt x="12484" y="293370"/>
                </a:lnTo>
                <a:lnTo>
                  <a:pt x="9563" y="289560"/>
                </a:lnTo>
                <a:lnTo>
                  <a:pt x="9309" y="289560"/>
                </a:lnTo>
                <a:lnTo>
                  <a:pt x="6756" y="284479"/>
                </a:lnTo>
                <a:lnTo>
                  <a:pt x="17449" y="284479"/>
                </a:lnTo>
                <a:lnTo>
                  <a:pt x="17183" y="283210"/>
                </a:lnTo>
                <a:lnTo>
                  <a:pt x="20116" y="287020"/>
                </a:lnTo>
                <a:lnTo>
                  <a:pt x="19824" y="287020"/>
                </a:lnTo>
                <a:lnTo>
                  <a:pt x="23101" y="290829"/>
                </a:lnTo>
                <a:lnTo>
                  <a:pt x="22783" y="290829"/>
                </a:lnTo>
                <a:lnTo>
                  <a:pt x="26390" y="293370"/>
                </a:lnTo>
                <a:close/>
              </a:path>
              <a:path w="7858125" h="313689">
                <a:moveTo>
                  <a:pt x="7845513" y="293370"/>
                </a:moveTo>
                <a:lnTo>
                  <a:pt x="7831607" y="293370"/>
                </a:lnTo>
                <a:lnTo>
                  <a:pt x="7835214" y="290829"/>
                </a:lnTo>
                <a:lnTo>
                  <a:pt x="7834896" y="290829"/>
                </a:lnTo>
                <a:lnTo>
                  <a:pt x="7838173" y="287020"/>
                </a:lnTo>
                <a:lnTo>
                  <a:pt x="7837881" y="287020"/>
                </a:lnTo>
                <a:lnTo>
                  <a:pt x="7840814" y="283210"/>
                </a:lnTo>
                <a:lnTo>
                  <a:pt x="7840548" y="284479"/>
                </a:lnTo>
                <a:lnTo>
                  <a:pt x="7851241" y="284479"/>
                </a:lnTo>
                <a:lnTo>
                  <a:pt x="7848688" y="289560"/>
                </a:lnTo>
                <a:lnTo>
                  <a:pt x="7848434" y="289560"/>
                </a:lnTo>
                <a:lnTo>
                  <a:pt x="7845513" y="293370"/>
                </a:lnTo>
                <a:close/>
              </a:path>
              <a:path w="7858125" h="313689">
                <a:moveTo>
                  <a:pt x="37795" y="300989"/>
                </a:moveTo>
                <a:lnTo>
                  <a:pt x="19977" y="300989"/>
                </a:lnTo>
                <a:lnTo>
                  <a:pt x="16370" y="297179"/>
                </a:lnTo>
                <a:lnTo>
                  <a:pt x="16052" y="297179"/>
                </a:lnTo>
                <a:lnTo>
                  <a:pt x="12776" y="293370"/>
                </a:lnTo>
                <a:lnTo>
                  <a:pt x="26035" y="293370"/>
                </a:lnTo>
                <a:lnTo>
                  <a:pt x="29946" y="295910"/>
                </a:lnTo>
                <a:lnTo>
                  <a:pt x="29565" y="295910"/>
                </a:lnTo>
                <a:lnTo>
                  <a:pt x="33756" y="298450"/>
                </a:lnTo>
                <a:lnTo>
                  <a:pt x="33350" y="298450"/>
                </a:lnTo>
                <a:lnTo>
                  <a:pt x="37795" y="300989"/>
                </a:lnTo>
                <a:close/>
              </a:path>
              <a:path w="7858125" h="313689">
                <a:moveTo>
                  <a:pt x="7838020" y="300989"/>
                </a:moveTo>
                <a:lnTo>
                  <a:pt x="7820202" y="300989"/>
                </a:lnTo>
                <a:lnTo>
                  <a:pt x="7824647" y="298450"/>
                </a:lnTo>
                <a:lnTo>
                  <a:pt x="7824241" y="298450"/>
                </a:lnTo>
                <a:lnTo>
                  <a:pt x="7828432" y="295910"/>
                </a:lnTo>
                <a:lnTo>
                  <a:pt x="7828051" y="295910"/>
                </a:lnTo>
                <a:lnTo>
                  <a:pt x="7831963" y="293370"/>
                </a:lnTo>
                <a:lnTo>
                  <a:pt x="7845221" y="293370"/>
                </a:lnTo>
                <a:lnTo>
                  <a:pt x="7841945" y="297179"/>
                </a:lnTo>
                <a:lnTo>
                  <a:pt x="7841627" y="297179"/>
                </a:lnTo>
                <a:lnTo>
                  <a:pt x="7838020" y="300989"/>
                </a:lnTo>
                <a:close/>
              </a:path>
              <a:path w="7858125" h="313689">
                <a:moveTo>
                  <a:pt x="7829181" y="307339"/>
                </a:moveTo>
                <a:lnTo>
                  <a:pt x="28816" y="307339"/>
                </a:lnTo>
                <a:lnTo>
                  <a:pt x="24625" y="304800"/>
                </a:lnTo>
                <a:lnTo>
                  <a:pt x="24244" y="303529"/>
                </a:lnTo>
                <a:lnTo>
                  <a:pt x="20332" y="300989"/>
                </a:lnTo>
                <a:lnTo>
                  <a:pt x="37363" y="300989"/>
                </a:lnTo>
                <a:lnTo>
                  <a:pt x="42024" y="302260"/>
                </a:lnTo>
                <a:lnTo>
                  <a:pt x="41579" y="302260"/>
                </a:lnTo>
                <a:lnTo>
                  <a:pt x="46443" y="303529"/>
                </a:lnTo>
                <a:lnTo>
                  <a:pt x="53009" y="303529"/>
                </a:lnTo>
                <a:lnTo>
                  <a:pt x="55625" y="304800"/>
                </a:lnTo>
                <a:lnTo>
                  <a:pt x="7833372" y="304800"/>
                </a:lnTo>
                <a:lnTo>
                  <a:pt x="7829181" y="307339"/>
                </a:lnTo>
                <a:close/>
              </a:path>
              <a:path w="7858125" h="313689">
                <a:moveTo>
                  <a:pt x="7833372" y="304800"/>
                </a:moveTo>
                <a:lnTo>
                  <a:pt x="7802372" y="304800"/>
                </a:lnTo>
                <a:lnTo>
                  <a:pt x="7804988" y="303529"/>
                </a:lnTo>
                <a:lnTo>
                  <a:pt x="7811554" y="303529"/>
                </a:lnTo>
                <a:lnTo>
                  <a:pt x="7816418" y="302260"/>
                </a:lnTo>
                <a:lnTo>
                  <a:pt x="7815960" y="302260"/>
                </a:lnTo>
                <a:lnTo>
                  <a:pt x="7820634" y="300989"/>
                </a:lnTo>
                <a:lnTo>
                  <a:pt x="7837665" y="300989"/>
                </a:lnTo>
                <a:lnTo>
                  <a:pt x="7833753" y="303529"/>
                </a:lnTo>
                <a:lnTo>
                  <a:pt x="7833372" y="304800"/>
                </a:lnTo>
                <a:close/>
              </a:path>
              <a:path w="7858125" h="313689">
                <a:moveTo>
                  <a:pt x="7819237" y="311150"/>
                </a:moveTo>
                <a:lnTo>
                  <a:pt x="38760" y="311150"/>
                </a:lnTo>
                <a:lnTo>
                  <a:pt x="34086" y="309879"/>
                </a:lnTo>
                <a:lnTo>
                  <a:pt x="33655" y="308610"/>
                </a:lnTo>
                <a:lnTo>
                  <a:pt x="29222" y="307339"/>
                </a:lnTo>
                <a:lnTo>
                  <a:pt x="7828775" y="307339"/>
                </a:lnTo>
                <a:lnTo>
                  <a:pt x="7824343" y="308610"/>
                </a:lnTo>
                <a:lnTo>
                  <a:pt x="7823911" y="309879"/>
                </a:lnTo>
                <a:lnTo>
                  <a:pt x="7819237" y="311150"/>
                </a:lnTo>
                <a:close/>
              </a:path>
              <a:path w="7858125" h="313689">
                <a:moveTo>
                  <a:pt x="7813916" y="312420"/>
                </a:moveTo>
                <a:lnTo>
                  <a:pt x="44081" y="312420"/>
                </a:lnTo>
                <a:lnTo>
                  <a:pt x="39204" y="311150"/>
                </a:lnTo>
                <a:lnTo>
                  <a:pt x="7818793" y="311150"/>
                </a:lnTo>
                <a:lnTo>
                  <a:pt x="7813916" y="312420"/>
                </a:lnTo>
                <a:close/>
              </a:path>
              <a:path w="7858125" h="313689">
                <a:moveTo>
                  <a:pt x="7808404" y="313689"/>
                </a:moveTo>
                <a:lnTo>
                  <a:pt x="49593" y="313689"/>
                </a:lnTo>
                <a:lnTo>
                  <a:pt x="44538" y="312420"/>
                </a:lnTo>
                <a:lnTo>
                  <a:pt x="7813459" y="312420"/>
                </a:lnTo>
                <a:lnTo>
                  <a:pt x="7808404" y="3136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984375" y="6150864"/>
            <a:ext cx="8153400" cy="76200"/>
          </a:xfrm>
          <a:custGeom>
            <a:avLst/>
            <a:gdLst/>
            <a:ahLst/>
            <a:cxnLst/>
            <a:rect l="l" t="t" r="r" b="b"/>
            <a:pathLst>
              <a:path w="8153400" h="76200">
                <a:moveTo>
                  <a:pt x="6115811" y="76200"/>
                </a:moveTo>
                <a:lnTo>
                  <a:pt x="6115811" y="57912"/>
                </a:lnTo>
                <a:lnTo>
                  <a:pt x="0" y="57912"/>
                </a:lnTo>
                <a:lnTo>
                  <a:pt x="0" y="19812"/>
                </a:lnTo>
                <a:lnTo>
                  <a:pt x="6115811" y="19812"/>
                </a:lnTo>
                <a:lnTo>
                  <a:pt x="6115811" y="0"/>
                </a:lnTo>
                <a:lnTo>
                  <a:pt x="8153400" y="38100"/>
                </a:lnTo>
                <a:lnTo>
                  <a:pt x="6115811" y="7620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979612" y="6146711"/>
            <a:ext cx="8196580" cy="86360"/>
          </a:xfrm>
          <a:custGeom>
            <a:avLst/>
            <a:gdLst/>
            <a:ahLst/>
            <a:cxnLst/>
            <a:rect l="l" t="t" r="r" b="b"/>
            <a:pathLst>
              <a:path w="8196580" h="86360">
                <a:moveTo>
                  <a:pt x="6115799" y="23901"/>
                </a:moveTo>
                <a:lnTo>
                  <a:pt x="6115799" y="0"/>
                </a:lnTo>
                <a:lnTo>
                  <a:pt x="6375262" y="4851"/>
                </a:lnTo>
                <a:lnTo>
                  <a:pt x="6125324" y="4851"/>
                </a:lnTo>
                <a:lnTo>
                  <a:pt x="6120472" y="9613"/>
                </a:lnTo>
                <a:lnTo>
                  <a:pt x="6125324" y="9704"/>
                </a:lnTo>
                <a:lnTo>
                  <a:pt x="6125324" y="19138"/>
                </a:lnTo>
                <a:lnTo>
                  <a:pt x="6120561" y="19138"/>
                </a:lnTo>
                <a:lnTo>
                  <a:pt x="6115799" y="23901"/>
                </a:lnTo>
                <a:close/>
              </a:path>
              <a:path w="8196580" h="86360">
                <a:moveTo>
                  <a:pt x="6125324" y="9704"/>
                </a:moveTo>
                <a:lnTo>
                  <a:pt x="6120472" y="9613"/>
                </a:lnTo>
                <a:lnTo>
                  <a:pt x="6125324" y="4851"/>
                </a:lnTo>
                <a:lnTo>
                  <a:pt x="6125324" y="9704"/>
                </a:lnTo>
                <a:close/>
              </a:path>
              <a:path w="8196580" h="86360">
                <a:moveTo>
                  <a:pt x="7903373" y="42951"/>
                </a:moveTo>
                <a:lnTo>
                  <a:pt x="6125324" y="9704"/>
                </a:lnTo>
                <a:lnTo>
                  <a:pt x="6125324" y="4851"/>
                </a:lnTo>
                <a:lnTo>
                  <a:pt x="6375262" y="4851"/>
                </a:lnTo>
                <a:lnTo>
                  <a:pt x="8158225" y="38188"/>
                </a:lnTo>
                <a:lnTo>
                  <a:pt x="7903373" y="42951"/>
                </a:lnTo>
                <a:close/>
              </a:path>
              <a:path w="8196580" h="86360">
                <a:moveTo>
                  <a:pt x="6115799" y="66763"/>
                </a:moveTo>
                <a:lnTo>
                  <a:pt x="0" y="66763"/>
                </a:lnTo>
                <a:lnTo>
                  <a:pt x="0" y="19138"/>
                </a:lnTo>
                <a:lnTo>
                  <a:pt x="6115799" y="19138"/>
                </a:lnTo>
                <a:lnTo>
                  <a:pt x="6115799" y="23901"/>
                </a:lnTo>
                <a:lnTo>
                  <a:pt x="9525" y="23901"/>
                </a:lnTo>
                <a:lnTo>
                  <a:pt x="4762" y="28663"/>
                </a:lnTo>
                <a:lnTo>
                  <a:pt x="9525" y="28663"/>
                </a:lnTo>
                <a:lnTo>
                  <a:pt x="9525" y="57238"/>
                </a:lnTo>
                <a:lnTo>
                  <a:pt x="4762" y="57238"/>
                </a:lnTo>
                <a:lnTo>
                  <a:pt x="9525" y="62001"/>
                </a:lnTo>
                <a:lnTo>
                  <a:pt x="6115799" y="62001"/>
                </a:lnTo>
                <a:lnTo>
                  <a:pt x="6115799" y="66763"/>
                </a:lnTo>
                <a:close/>
              </a:path>
              <a:path w="8196580" h="86360">
                <a:moveTo>
                  <a:pt x="6125324" y="28663"/>
                </a:moveTo>
                <a:lnTo>
                  <a:pt x="9525" y="28663"/>
                </a:lnTo>
                <a:lnTo>
                  <a:pt x="9525" y="23901"/>
                </a:lnTo>
                <a:lnTo>
                  <a:pt x="6115799" y="23901"/>
                </a:lnTo>
                <a:lnTo>
                  <a:pt x="6120561" y="19138"/>
                </a:lnTo>
                <a:lnTo>
                  <a:pt x="6125324" y="19138"/>
                </a:lnTo>
                <a:lnTo>
                  <a:pt x="6125324" y="28663"/>
                </a:lnTo>
                <a:close/>
              </a:path>
              <a:path w="8196580" h="86360">
                <a:moveTo>
                  <a:pt x="9525" y="28663"/>
                </a:moveTo>
                <a:lnTo>
                  <a:pt x="4762" y="28663"/>
                </a:lnTo>
                <a:lnTo>
                  <a:pt x="9525" y="23901"/>
                </a:lnTo>
                <a:lnTo>
                  <a:pt x="9525" y="28663"/>
                </a:lnTo>
                <a:close/>
              </a:path>
              <a:path w="8196580" h="86360">
                <a:moveTo>
                  <a:pt x="8158073" y="47713"/>
                </a:moveTo>
                <a:lnTo>
                  <a:pt x="7903373" y="42951"/>
                </a:lnTo>
                <a:lnTo>
                  <a:pt x="8158073" y="38188"/>
                </a:lnTo>
                <a:lnTo>
                  <a:pt x="8158073" y="47713"/>
                </a:lnTo>
                <a:close/>
              </a:path>
              <a:path w="8196580" h="86360">
                <a:moveTo>
                  <a:pt x="8158225" y="47713"/>
                </a:moveTo>
                <a:lnTo>
                  <a:pt x="8158073" y="47713"/>
                </a:lnTo>
                <a:lnTo>
                  <a:pt x="8158073" y="38188"/>
                </a:lnTo>
                <a:lnTo>
                  <a:pt x="8196262" y="38900"/>
                </a:lnTo>
                <a:lnTo>
                  <a:pt x="8196262" y="47002"/>
                </a:lnTo>
                <a:lnTo>
                  <a:pt x="8158225" y="47713"/>
                </a:lnTo>
                <a:close/>
              </a:path>
              <a:path w="8196580" h="86360">
                <a:moveTo>
                  <a:pt x="6375262" y="81051"/>
                </a:moveTo>
                <a:lnTo>
                  <a:pt x="6125324" y="81051"/>
                </a:lnTo>
                <a:lnTo>
                  <a:pt x="6125324" y="76198"/>
                </a:lnTo>
                <a:lnTo>
                  <a:pt x="7903373" y="42951"/>
                </a:lnTo>
                <a:lnTo>
                  <a:pt x="8158073" y="47713"/>
                </a:lnTo>
                <a:lnTo>
                  <a:pt x="8158225" y="47713"/>
                </a:lnTo>
                <a:lnTo>
                  <a:pt x="6375262" y="81051"/>
                </a:lnTo>
                <a:close/>
              </a:path>
              <a:path w="8196580" h="86360">
                <a:moveTo>
                  <a:pt x="9525" y="62001"/>
                </a:moveTo>
                <a:lnTo>
                  <a:pt x="4762" y="57238"/>
                </a:lnTo>
                <a:lnTo>
                  <a:pt x="9525" y="57238"/>
                </a:lnTo>
                <a:lnTo>
                  <a:pt x="9525" y="62001"/>
                </a:lnTo>
                <a:close/>
              </a:path>
              <a:path w="8196580" h="86360">
                <a:moveTo>
                  <a:pt x="6125324" y="66763"/>
                </a:moveTo>
                <a:lnTo>
                  <a:pt x="6120561" y="66763"/>
                </a:lnTo>
                <a:lnTo>
                  <a:pt x="6115799" y="62001"/>
                </a:lnTo>
                <a:lnTo>
                  <a:pt x="9525" y="62001"/>
                </a:lnTo>
                <a:lnTo>
                  <a:pt x="9525" y="57238"/>
                </a:lnTo>
                <a:lnTo>
                  <a:pt x="6125324" y="57238"/>
                </a:lnTo>
                <a:lnTo>
                  <a:pt x="6125324" y="66763"/>
                </a:lnTo>
                <a:close/>
              </a:path>
              <a:path w="8196580" h="86360">
                <a:moveTo>
                  <a:pt x="6115799" y="85902"/>
                </a:moveTo>
                <a:lnTo>
                  <a:pt x="6115799" y="62001"/>
                </a:lnTo>
                <a:lnTo>
                  <a:pt x="6120561" y="66763"/>
                </a:lnTo>
                <a:lnTo>
                  <a:pt x="6125324" y="66763"/>
                </a:lnTo>
                <a:lnTo>
                  <a:pt x="6125324" y="76198"/>
                </a:lnTo>
                <a:lnTo>
                  <a:pt x="6120472" y="76288"/>
                </a:lnTo>
                <a:lnTo>
                  <a:pt x="6125324" y="81051"/>
                </a:lnTo>
                <a:lnTo>
                  <a:pt x="6375262" y="81051"/>
                </a:lnTo>
                <a:lnTo>
                  <a:pt x="6115799" y="85902"/>
                </a:lnTo>
                <a:close/>
              </a:path>
              <a:path w="8196580" h="86360">
                <a:moveTo>
                  <a:pt x="6125324" y="81051"/>
                </a:moveTo>
                <a:lnTo>
                  <a:pt x="6120472" y="76288"/>
                </a:lnTo>
                <a:lnTo>
                  <a:pt x="6125324" y="76198"/>
                </a:lnTo>
                <a:lnTo>
                  <a:pt x="6125324" y="81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903413" y="4851401"/>
            <a:ext cx="8239125" cy="1228725"/>
          </a:xfrm>
          <a:custGeom>
            <a:avLst/>
            <a:gdLst/>
            <a:ahLst/>
            <a:cxnLst/>
            <a:rect l="l" t="t" r="r" b="b"/>
            <a:pathLst>
              <a:path w="8239125" h="1228725">
                <a:moveTo>
                  <a:pt x="4762" y="1223962"/>
                </a:moveTo>
                <a:lnTo>
                  <a:pt x="0" y="1223962"/>
                </a:lnTo>
                <a:lnTo>
                  <a:pt x="0" y="1147762"/>
                </a:lnTo>
                <a:lnTo>
                  <a:pt x="9525" y="1147762"/>
                </a:lnTo>
                <a:lnTo>
                  <a:pt x="9525" y="1219200"/>
                </a:lnTo>
                <a:lnTo>
                  <a:pt x="4762" y="1219200"/>
                </a:lnTo>
                <a:lnTo>
                  <a:pt x="4762" y="1223962"/>
                </a:lnTo>
                <a:close/>
              </a:path>
              <a:path w="8239125" h="1228725">
                <a:moveTo>
                  <a:pt x="42862" y="1228725"/>
                </a:moveTo>
                <a:lnTo>
                  <a:pt x="4762" y="1228725"/>
                </a:lnTo>
                <a:lnTo>
                  <a:pt x="4762" y="1219200"/>
                </a:lnTo>
                <a:lnTo>
                  <a:pt x="9525" y="1219200"/>
                </a:lnTo>
                <a:lnTo>
                  <a:pt x="9525" y="1223962"/>
                </a:lnTo>
                <a:lnTo>
                  <a:pt x="42862" y="1223962"/>
                </a:lnTo>
                <a:lnTo>
                  <a:pt x="42862" y="1228725"/>
                </a:lnTo>
                <a:close/>
              </a:path>
              <a:path w="8239125" h="1228725">
                <a:moveTo>
                  <a:pt x="42862" y="1223962"/>
                </a:moveTo>
                <a:lnTo>
                  <a:pt x="9525" y="1223962"/>
                </a:lnTo>
                <a:lnTo>
                  <a:pt x="9525" y="1219200"/>
                </a:lnTo>
                <a:lnTo>
                  <a:pt x="42862" y="1219200"/>
                </a:lnTo>
                <a:lnTo>
                  <a:pt x="42862" y="1223962"/>
                </a:lnTo>
                <a:close/>
              </a:path>
              <a:path w="8239125" h="1228725">
                <a:moveTo>
                  <a:pt x="9525" y="1119187"/>
                </a:moveTo>
                <a:lnTo>
                  <a:pt x="0" y="1119187"/>
                </a:lnTo>
                <a:lnTo>
                  <a:pt x="0" y="1109662"/>
                </a:lnTo>
                <a:lnTo>
                  <a:pt x="9525" y="1109662"/>
                </a:lnTo>
                <a:lnTo>
                  <a:pt x="9525" y="1119187"/>
                </a:lnTo>
                <a:close/>
              </a:path>
              <a:path w="8239125" h="1228725">
                <a:moveTo>
                  <a:pt x="9525" y="1081087"/>
                </a:moveTo>
                <a:lnTo>
                  <a:pt x="0" y="1081087"/>
                </a:lnTo>
                <a:lnTo>
                  <a:pt x="0" y="1004887"/>
                </a:lnTo>
                <a:lnTo>
                  <a:pt x="9525" y="1004887"/>
                </a:lnTo>
                <a:lnTo>
                  <a:pt x="9525" y="1081087"/>
                </a:lnTo>
                <a:close/>
              </a:path>
              <a:path w="8239125" h="1228725">
                <a:moveTo>
                  <a:pt x="9525" y="976312"/>
                </a:moveTo>
                <a:lnTo>
                  <a:pt x="0" y="976312"/>
                </a:lnTo>
                <a:lnTo>
                  <a:pt x="0" y="966787"/>
                </a:lnTo>
                <a:lnTo>
                  <a:pt x="9525" y="966787"/>
                </a:lnTo>
                <a:lnTo>
                  <a:pt x="9525" y="976312"/>
                </a:lnTo>
                <a:close/>
              </a:path>
              <a:path w="8239125" h="1228725">
                <a:moveTo>
                  <a:pt x="9525" y="938212"/>
                </a:moveTo>
                <a:lnTo>
                  <a:pt x="0" y="938212"/>
                </a:lnTo>
                <a:lnTo>
                  <a:pt x="0" y="862012"/>
                </a:lnTo>
                <a:lnTo>
                  <a:pt x="9525" y="862012"/>
                </a:lnTo>
                <a:lnTo>
                  <a:pt x="9525" y="938212"/>
                </a:lnTo>
                <a:close/>
              </a:path>
              <a:path w="8239125" h="1228725">
                <a:moveTo>
                  <a:pt x="9525" y="833437"/>
                </a:moveTo>
                <a:lnTo>
                  <a:pt x="0" y="833437"/>
                </a:lnTo>
                <a:lnTo>
                  <a:pt x="0" y="823912"/>
                </a:lnTo>
                <a:lnTo>
                  <a:pt x="9525" y="823912"/>
                </a:lnTo>
                <a:lnTo>
                  <a:pt x="9525" y="833437"/>
                </a:lnTo>
                <a:close/>
              </a:path>
              <a:path w="8239125" h="1228725">
                <a:moveTo>
                  <a:pt x="9525" y="795337"/>
                </a:moveTo>
                <a:lnTo>
                  <a:pt x="0" y="795337"/>
                </a:lnTo>
                <a:lnTo>
                  <a:pt x="0" y="719137"/>
                </a:lnTo>
                <a:lnTo>
                  <a:pt x="9525" y="719137"/>
                </a:lnTo>
                <a:lnTo>
                  <a:pt x="9525" y="795337"/>
                </a:lnTo>
                <a:close/>
              </a:path>
              <a:path w="8239125" h="1228725">
                <a:moveTo>
                  <a:pt x="9525" y="690562"/>
                </a:moveTo>
                <a:lnTo>
                  <a:pt x="0" y="690562"/>
                </a:lnTo>
                <a:lnTo>
                  <a:pt x="0" y="681037"/>
                </a:lnTo>
                <a:lnTo>
                  <a:pt x="9525" y="681037"/>
                </a:lnTo>
                <a:lnTo>
                  <a:pt x="9525" y="690562"/>
                </a:lnTo>
                <a:close/>
              </a:path>
              <a:path w="8239125" h="1228725">
                <a:moveTo>
                  <a:pt x="9525" y="652462"/>
                </a:moveTo>
                <a:lnTo>
                  <a:pt x="0" y="652462"/>
                </a:lnTo>
                <a:lnTo>
                  <a:pt x="0" y="576262"/>
                </a:lnTo>
                <a:lnTo>
                  <a:pt x="9525" y="576262"/>
                </a:lnTo>
                <a:lnTo>
                  <a:pt x="9525" y="652462"/>
                </a:lnTo>
                <a:close/>
              </a:path>
              <a:path w="8239125" h="1228725">
                <a:moveTo>
                  <a:pt x="9525" y="547687"/>
                </a:moveTo>
                <a:lnTo>
                  <a:pt x="0" y="547687"/>
                </a:lnTo>
                <a:lnTo>
                  <a:pt x="0" y="538162"/>
                </a:lnTo>
                <a:lnTo>
                  <a:pt x="9525" y="538162"/>
                </a:lnTo>
                <a:lnTo>
                  <a:pt x="9525" y="547687"/>
                </a:lnTo>
                <a:close/>
              </a:path>
              <a:path w="8239125" h="1228725">
                <a:moveTo>
                  <a:pt x="9525" y="509587"/>
                </a:moveTo>
                <a:lnTo>
                  <a:pt x="0" y="509587"/>
                </a:lnTo>
                <a:lnTo>
                  <a:pt x="0" y="433387"/>
                </a:lnTo>
                <a:lnTo>
                  <a:pt x="9525" y="433387"/>
                </a:lnTo>
                <a:lnTo>
                  <a:pt x="9525" y="509587"/>
                </a:lnTo>
                <a:close/>
              </a:path>
              <a:path w="8239125" h="1228725">
                <a:moveTo>
                  <a:pt x="9525" y="404812"/>
                </a:moveTo>
                <a:lnTo>
                  <a:pt x="0" y="404812"/>
                </a:lnTo>
                <a:lnTo>
                  <a:pt x="0" y="395287"/>
                </a:lnTo>
                <a:lnTo>
                  <a:pt x="9525" y="395287"/>
                </a:lnTo>
                <a:lnTo>
                  <a:pt x="9525" y="404812"/>
                </a:lnTo>
                <a:close/>
              </a:path>
              <a:path w="8239125" h="1228725">
                <a:moveTo>
                  <a:pt x="9525" y="366712"/>
                </a:moveTo>
                <a:lnTo>
                  <a:pt x="0" y="366712"/>
                </a:lnTo>
                <a:lnTo>
                  <a:pt x="0" y="290512"/>
                </a:lnTo>
                <a:lnTo>
                  <a:pt x="9525" y="290512"/>
                </a:lnTo>
                <a:lnTo>
                  <a:pt x="9525" y="366712"/>
                </a:lnTo>
                <a:close/>
              </a:path>
              <a:path w="8239125" h="1228725">
                <a:moveTo>
                  <a:pt x="9525" y="261937"/>
                </a:moveTo>
                <a:lnTo>
                  <a:pt x="0" y="261937"/>
                </a:lnTo>
                <a:lnTo>
                  <a:pt x="0" y="252412"/>
                </a:lnTo>
                <a:lnTo>
                  <a:pt x="9525" y="252412"/>
                </a:lnTo>
                <a:lnTo>
                  <a:pt x="9525" y="261937"/>
                </a:lnTo>
                <a:close/>
              </a:path>
              <a:path w="8239125" h="1228725">
                <a:moveTo>
                  <a:pt x="9525" y="223837"/>
                </a:moveTo>
                <a:lnTo>
                  <a:pt x="0" y="223837"/>
                </a:lnTo>
                <a:lnTo>
                  <a:pt x="0" y="147637"/>
                </a:lnTo>
                <a:lnTo>
                  <a:pt x="9525" y="147637"/>
                </a:lnTo>
                <a:lnTo>
                  <a:pt x="9525" y="223837"/>
                </a:lnTo>
                <a:close/>
              </a:path>
              <a:path w="8239125" h="1228725">
                <a:moveTo>
                  <a:pt x="9525" y="119062"/>
                </a:moveTo>
                <a:lnTo>
                  <a:pt x="0" y="119062"/>
                </a:lnTo>
                <a:lnTo>
                  <a:pt x="0" y="109537"/>
                </a:lnTo>
                <a:lnTo>
                  <a:pt x="9525" y="109537"/>
                </a:lnTo>
                <a:lnTo>
                  <a:pt x="9525" y="119062"/>
                </a:lnTo>
                <a:close/>
              </a:path>
              <a:path w="8239125" h="1228725">
                <a:moveTo>
                  <a:pt x="9525" y="80962"/>
                </a:moveTo>
                <a:lnTo>
                  <a:pt x="0" y="80962"/>
                </a:lnTo>
                <a:lnTo>
                  <a:pt x="0" y="4762"/>
                </a:lnTo>
                <a:lnTo>
                  <a:pt x="9525" y="4762"/>
                </a:lnTo>
                <a:lnTo>
                  <a:pt x="9525" y="80962"/>
                </a:lnTo>
                <a:close/>
              </a:path>
              <a:path w="8239125" h="1228725">
                <a:moveTo>
                  <a:pt x="42862" y="9525"/>
                </a:moveTo>
                <a:lnTo>
                  <a:pt x="33337" y="9525"/>
                </a:lnTo>
                <a:lnTo>
                  <a:pt x="33337" y="0"/>
                </a:lnTo>
                <a:lnTo>
                  <a:pt x="42862" y="0"/>
                </a:lnTo>
                <a:lnTo>
                  <a:pt x="42862" y="9525"/>
                </a:lnTo>
                <a:close/>
              </a:path>
              <a:path w="8239125" h="1228725">
                <a:moveTo>
                  <a:pt x="147637" y="9525"/>
                </a:moveTo>
                <a:lnTo>
                  <a:pt x="71437" y="9525"/>
                </a:lnTo>
                <a:lnTo>
                  <a:pt x="71437" y="0"/>
                </a:lnTo>
                <a:lnTo>
                  <a:pt x="147637" y="0"/>
                </a:lnTo>
                <a:lnTo>
                  <a:pt x="147637" y="9525"/>
                </a:lnTo>
                <a:close/>
              </a:path>
              <a:path w="8239125" h="1228725">
                <a:moveTo>
                  <a:pt x="185737" y="9525"/>
                </a:moveTo>
                <a:lnTo>
                  <a:pt x="176212" y="9525"/>
                </a:lnTo>
                <a:lnTo>
                  <a:pt x="176212" y="0"/>
                </a:lnTo>
                <a:lnTo>
                  <a:pt x="185737" y="0"/>
                </a:lnTo>
                <a:lnTo>
                  <a:pt x="185737" y="9525"/>
                </a:lnTo>
                <a:close/>
              </a:path>
              <a:path w="8239125" h="1228725">
                <a:moveTo>
                  <a:pt x="290512" y="9525"/>
                </a:moveTo>
                <a:lnTo>
                  <a:pt x="214312" y="9525"/>
                </a:lnTo>
                <a:lnTo>
                  <a:pt x="214312" y="0"/>
                </a:lnTo>
                <a:lnTo>
                  <a:pt x="290512" y="0"/>
                </a:lnTo>
                <a:lnTo>
                  <a:pt x="290512" y="9525"/>
                </a:lnTo>
                <a:close/>
              </a:path>
              <a:path w="8239125" h="1228725">
                <a:moveTo>
                  <a:pt x="328612" y="9525"/>
                </a:moveTo>
                <a:lnTo>
                  <a:pt x="319087" y="9525"/>
                </a:lnTo>
                <a:lnTo>
                  <a:pt x="319087" y="0"/>
                </a:lnTo>
                <a:lnTo>
                  <a:pt x="328612" y="0"/>
                </a:lnTo>
                <a:lnTo>
                  <a:pt x="328612" y="9525"/>
                </a:lnTo>
                <a:close/>
              </a:path>
              <a:path w="8239125" h="1228725">
                <a:moveTo>
                  <a:pt x="433387" y="9525"/>
                </a:moveTo>
                <a:lnTo>
                  <a:pt x="357187" y="9525"/>
                </a:lnTo>
                <a:lnTo>
                  <a:pt x="357187" y="0"/>
                </a:lnTo>
                <a:lnTo>
                  <a:pt x="433387" y="0"/>
                </a:lnTo>
                <a:lnTo>
                  <a:pt x="433387" y="9525"/>
                </a:lnTo>
                <a:close/>
              </a:path>
              <a:path w="8239125" h="1228725">
                <a:moveTo>
                  <a:pt x="471487" y="9525"/>
                </a:moveTo>
                <a:lnTo>
                  <a:pt x="461962" y="9525"/>
                </a:lnTo>
                <a:lnTo>
                  <a:pt x="461962" y="0"/>
                </a:lnTo>
                <a:lnTo>
                  <a:pt x="471487" y="0"/>
                </a:lnTo>
                <a:lnTo>
                  <a:pt x="471487" y="9525"/>
                </a:lnTo>
                <a:close/>
              </a:path>
              <a:path w="8239125" h="1228725">
                <a:moveTo>
                  <a:pt x="576262" y="9525"/>
                </a:moveTo>
                <a:lnTo>
                  <a:pt x="500062" y="9525"/>
                </a:lnTo>
                <a:lnTo>
                  <a:pt x="500062" y="0"/>
                </a:lnTo>
                <a:lnTo>
                  <a:pt x="576262" y="0"/>
                </a:lnTo>
                <a:lnTo>
                  <a:pt x="576262" y="9525"/>
                </a:lnTo>
                <a:close/>
              </a:path>
              <a:path w="8239125" h="1228725">
                <a:moveTo>
                  <a:pt x="614362" y="9525"/>
                </a:moveTo>
                <a:lnTo>
                  <a:pt x="604837" y="9525"/>
                </a:lnTo>
                <a:lnTo>
                  <a:pt x="604837" y="0"/>
                </a:lnTo>
                <a:lnTo>
                  <a:pt x="614362" y="0"/>
                </a:lnTo>
                <a:lnTo>
                  <a:pt x="614362" y="9525"/>
                </a:lnTo>
                <a:close/>
              </a:path>
              <a:path w="8239125" h="1228725">
                <a:moveTo>
                  <a:pt x="719137" y="9525"/>
                </a:moveTo>
                <a:lnTo>
                  <a:pt x="642937" y="9525"/>
                </a:lnTo>
                <a:lnTo>
                  <a:pt x="642937" y="0"/>
                </a:lnTo>
                <a:lnTo>
                  <a:pt x="719137" y="0"/>
                </a:lnTo>
                <a:lnTo>
                  <a:pt x="719137" y="9525"/>
                </a:lnTo>
                <a:close/>
              </a:path>
              <a:path w="8239125" h="1228725">
                <a:moveTo>
                  <a:pt x="757237" y="9525"/>
                </a:moveTo>
                <a:lnTo>
                  <a:pt x="747712" y="9525"/>
                </a:lnTo>
                <a:lnTo>
                  <a:pt x="747712" y="0"/>
                </a:lnTo>
                <a:lnTo>
                  <a:pt x="757237" y="0"/>
                </a:lnTo>
                <a:lnTo>
                  <a:pt x="757237" y="9525"/>
                </a:lnTo>
                <a:close/>
              </a:path>
              <a:path w="8239125" h="1228725">
                <a:moveTo>
                  <a:pt x="862012" y="9525"/>
                </a:moveTo>
                <a:lnTo>
                  <a:pt x="785812" y="9525"/>
                </a:lnTo>
                <a:lnTo>
                  <a:pt x="785812" y="0"/>
                </a:lnTo>
                <a:lnTo>
                  <a:pt x="862012" y="0"/>
                </a:lnTo>
                <a:lnTo>
                  <a:pt x="862012" y="9525"/>
                </a:lnTo>
                <a:close/>
              </a:path>
              <a:path w="8239125" h="1228725">
                <a:moveTo>
                  <a:pt x="900112" y="9525"/>
                </a:moveTo>
                <a:lnTo>
                  <a:pt x="890587" y="9525"/>
                </a:lnTo>
                <a:lnTo>
                  <a:pt x="890587" y="0"/>
                </a:lnTo>
                <a:lnTo>
                  <a:pt x="900112" y="0"/>
                </a:lnTo>
                <a:lnTo>
                  <a:pt x="900112" y="9525"/>
                </a:lnTo>
                <a:close/>
              </a:path>
              <a:path w="8239125" h="1228725">
                <a:moveTo>
                  <a:pt x="1004887" y="9525"/>
                </a:moveTo>
                <a:lnTo>
                  <a:pt x="928687" y="9525"/>
                </a:lnTo>
                <a:lnTo>
                  <a:pt x="928687" y="0"/>
                </a:lnTo>
                <a:lnTo>
                  <a:pt x="1004887" y="0"/>
                </a:lnTo>
                <a:lnTo>
                  <a:pt x="1004887" y="9525"/>
                </a:lnTo>
                <a:close/>
              </a:path>
              <a:path w="8239125" h="1228725">
                <a:moveTo>
                  <a:pt x="1042987" y="9525"/>
                </a:moveTo>
                <a:lnTo>
                  <a:pt x="1033462" y="9525"/>
                </a:lnTo>
                <a:lnTo>
                  <a:pt x="1033462" y="0"/>
                </a:lnTo>
                <a:lnTo>
                  <a:pt x="1042987" y="0"/>
                </a:lnTo>
                <a:lnTo>
                  <a:pt x="1042987" y="9525"/>
                </a:lnTo>
                <a:close/>
              </a:path>
              <a:path w="8239125" h="1228725">
                <a:moveTo>
                  <a:pt x="1147762" y="9525"/>
                </a:moveTo>
                <a:lnTo>
                  <a:pt x="1071562" y="9525"/>
                </a:lnTo>
                <a:lnTo>
                  <a:pt x="1071562" y="0"/>
                </a:lnTo>
                <a:lnTo>
                  <a:pt x="1147762" y="0"/>
                </a:lnTo>
                <a:lnTo>
                  <a:pt x="1147762" y="9525"/>
                </a:lnTo>
                <a:close/>
              </a:path>
              <a:path w="8239125" h="1228725">
                <a:moveTo>
                  <a:pt x="1185862" y="9525"/>
                </a:moveTo>
                <a:lnTo>
                  <a:pt x="1176337" y="9525"/>
                </a:lnTo>
                <a:lnTo>
                  <a:pt x="1176337" y="0"/>
                </a:lnTo>
                <a:lnTo>
                  <a:pt x="1185862" y="0"/>
                </a:lnTo>
                <a:lnTo>
                  <a:pt x="1185862" y="9525"/>
                </a:lnTo>
                <a:close/>
              </a:path>
              <a:path w="8239125" h="1228725">
                <a:moveTo>
                  <a:pt x="1290637" y="9525"/>
                </a:moveTo>
                <a:lnTo>
                  <a:pt x="1214437" y="9525"/>
                </a:lnTo>
                <a:lnTo>
                  <a:pt x="1214437" y="0"/>
                </a:lnTo>
                <a:lnTo>
                  <a:pt x="1290637" y="0"/>
                </a:lnTo>
                <a:lnTo>
                  <a:pt x="1290637" y="9525"/>
                </a:lnTo>
                <a:close/>
              </a:path>
              <a:path w="8239125" h="1228725">
                <a:moveTo>
                  <a:pt x="1328737" y="9525"/>
                </a:moveTo>
                <a:lnTo>
                  <a:pt x="1319212" y="9525"/>
                </a:lnTo>
                <a:lnTo>
                  <a:pt x="1319212" y="0"/>
                </a:lnTo>
                <a:lnTo>
                  <a:pt x="1328737" y="0"/>
                </a:lnTo>
                <a:lnTo>
                  <a:pt x="1328737" y="9525"/>
                </a:lnTo>
                <a:close/>
              </a:path>
              <a:path w="8239125" h="1228725">
                <a:moveTo>
                  <a:pt x="1433512" y="9525"/>
                </a:moveTo>
                <a:lnTo>
                  <a:pt x="1357312" y="9525"/>
                </a:lnTo>
                <a:lnTo>
                  <a:pt x="1357312" y="0"/>
                </a:lnTo>
                <a:lnTo>
                  <a:pt x="1433512" y="0"/>
                </a:lnTo>
                <a:lnTo>
                  <a:pt x="1433512" y="9525"/>
                </a:lnTo>
                <a:close/>
              </a:path>
              <a:path w="8239125" h="1228725">
                <a:moveTo>
                  <a:pt x="1471612" y="9525"/>
                </a:moveTo>
                <a:lnTo>
                  <a:pt x="1462087" y="9525"/>
                </a:lnTo>
                <a:lnTo>
                  <a:pt x="1462087" y="0"/>
                </a:lnTo>
                <a:lnTo>
                  <a:pt x="1471612" y="0"/>
                </a:lnTo>
                <a:lnTo>
                  <a:pt x="1471612" y="9525"/>
                </a:lnTo>
                <a:close/>
              </a:path>
              <a:path w="8239125" h="1228725">
                <a:moveTo>
                  <a:pt x="1576387" y="9525"/>
                </a:moveTo>
                <a:lnTo>
                  <a:pt x="1500187" y="9525"/>
                </a:lnTo>
                <a:lnTo>
                  <a:pt x="1500187" y="0"/>
                </a:lnTo>
                <a:lnTo>
                  <a:pt x="1576387" y="0"/>
                </a:lnTo>
                <a:lnTo>
                  <a:pt x="1576387" y="9525"/>
                </a:lnTo>
                <a:close/>
              </a:path>
              <a:path w="8239125" h="1228725">
                <a:moveTo>
                  <a:pt x="1614487" y="9525"/>
                </a:moveTo>
                <a:lnTo>
                  <a:pt x="1604962" y="9525"/>
                </a:lnTo>
                <a:lnTo>
                  <a:pt x="1604962" y="0"/>
                </a:lnTo>
                <a:lnTo>
                  <a:pt x="1614487" y="0"/>
                </a:lnTo>
                <a:lnTo>
                  <a:pt x="1614487" y="9525"/>
                </a:lnTo>
                <a:close/>
              </a:path>
              <a:path w="8239125" h="1228725">
                <a:moveTo>
                  <a:pt x="1719262" y="9525"/>
                </a:moveTo>
                <a:lnTo>
                  <a:pt x="1643062" y="9525"/>
                </a:lnTo>
                <a:lnTo>
                  <a:pt x="1643062" y="0"/>
                </a:lnTo>
                <a:lnTo>
                  <a:pt x="1719262" y="0"/>
                </a:lnTo>
                <a:lnTo>
                  <a:pt x="1719262" y="9525"/>
                </a:lnTo>
                <a:close/>
              </a:path>
              <a:path w="8239125" h="1228725">
                <a:moveTo>
                  <a:pt x="1757362" y="9525"/>
                </a:moveTo>
                <a:lnTo>
                  <a:pt x="1747837" y="9525"/>
                </a:lnTo>
                <a:lnTo>
                  <a:pt x="1747837" y="0"/>
                </a:lnTo>
                <a:lnTo>
                  <a:pt x="1757362" y="0"/>
                </a:lnTo>
                <a:lnTo>
                  <a:pt x="1757362" y="9525"/>
                </a:lnTo>
                <a:close/>
              </a:path>
              <a:path w="8239125" h="1228725">
                <a:moveTo>
                  <a:pt x="1862137" y="9525"/>
                </a:moveTo>
                <a:lnTo>
                  <a:pt x="1785937" y="9525"/>
                </a:lnTo>
                <a:lnTo>
                  <a:pt x="1785937" y="0"/>
                </a:lnTo>
                <a:lnTo>
                  <a:pt x="1862137" y="0"/>
                </a:lnTo>
                <a:lnTo>
                  <a:pt x="1862137" y="9525"/>
                </a:lnTo>
                <a:close/>
              </a:path>
              <a:path w="8239125" h="1228725">
                <a:moveTo>
                  <a:pt x="1900237" y="9525"/>
                </a:moveTo>
                <a:lnTo>
                  <a:pt x="1890712" y="9525"/>
                </a:lnTo>
                <a:lnTo>
                  <a:pt x="1890712" y="0"/>
                </a:lnTo>
                <a:lnTo>
                  <a:pt x="1900237" y="0"/>
                </a:lnTo>
                <a:lnTo>
                  <a:pt x="1900237" y="9525"/>
                </a:lnTo>
                <a:close/>
              </a:path>
              <a:path w="8239125" h="1228725">
                <a:moveTo>
                  <a:pt x="2005012" y="9525"/>
                </a:moveTo>
                <a:lnTo>
                  <a:pt x="1928812" y="9525"/>
                </a:lnTo>
                <a:lnTo>
                  <a:pt x="1928812" y="0"/>
                </a:lnTo>
                <a:lnTo>
                  <a:pt x="2005012" y="0"/>
                </a:lnTo>
                <a:lnTo>
                  <a:pt x="2005012" y="9525"/>
                </a:lnTo>
                <a:close/>
              </a:path>
              <a:path w="8239125" h="1228725">
                <a:moveTo>
                  <a:pt x="2043112" y="9525"/>
                </a:moveTo>
                <a:lnTo>
                  <a:pt x="2033587" y="9525"/>
                </a:lnTo>
                <a:lnTo>
                  <a:pt x="2033587" y="0"/>
                </a:lnTo>
                <a:lnTo>
                  <a:pt x="2043112" y="0"/>
                </a:lnTo>
                <a:lnTo>
                  <a:pt x="2043112" y="9525"/>
                </a:lnTo>
                <a:close/>
              </a:path>
              <a:path w="8239125" h="1228725">
                <a:moveTo>
                  <a:pt x="2147887" y="9525"/>
                </a:moveTo>
                <a:lnTo>
                  <a:pt x="2071687" y="9525"/>
                </a:lnTo>
                <a:lnTo>
                  <a:pt x="2071687" y="0"/>
                </a:lnTo>
                <a:lnTo>
                  <a:pt x="2147887" y="0"/>
                </a:lnTo>
                <a:lnTo>
                  <a:pt x="2147887" y="9525"/>
                </a:lnTo>
                <a:close/>
              </a:path>
              <a:path w="8239125" h="1228725">
                <a:moveTo>
                  <a:pt x="2185987" y="9525"/>
                </a:moveTo>
                <a:lnTo>
                  <a:pt x="2176462" y="9525"/>
                </a:lnTo>
                <a:lnTo>
                  <a:pt x="2176462" y="0"/>
                </a:lnTo>
                <a:lnTo>
                  <a:pt x="2185987" y="0"/>
                </a:lnTo>
                <a:lnTo>
                  <a:pt x="2185987" y="9525"/>
                </a:lnTo>
                <a:close/>
              </a:path>
              <a:path w="8239125" h="1228725">
                <a:moveTo>
                  <a:pt x="2290762" y="9525"/>
                </a:moveTo>
                <a:lnTo>
                  <a:pt x="2214562" y="9525"/>
                </a:lnTo>
                <a:lnTo>
                  <a:pt x="2214562" y="0"/>
                </a:lnTo>
                <a:lnTo>
                  <a:pt x="2290762" y="0"/>
                </a:lnTo>
                <a:lnTo>
                  <a:pt x="2290762" y="9525"/>
                </a:lnTo>
                <a:close/>
              </a:path>
              <a:path w="8239125" h="1228725">
                <a:moveTo>
                  <a:pt x="2328862" y="9525"/>
                </a:moveTo>
                <a:lnTo>
                  <a:pt x="2319337" y="9525"/>
                </a:lnTo>
                <a:lnTo>
                  <a:pt x="2319337" y="0"/>
                </a:lnTo>
                <a:lnTo>
                  <a:pt x="2328862" y="0"/>
                </a:lnTo>
                <a:lnTo>
                  <a:pt x="2328862" y="9525"/>
                </a:lnTo>
                <a:close/>
              </a:path>
              <a:path w="8239125" h="1228725">
                <a:moveTo>
                  <a:pt x="2433637" y="9525"/>
                </a:moveTo>
                <a:lnTo>
                  <a:pt x="2357437" y="9525"/>
                </a:lnTo>
                <a:lnTo>
                  <a:pt x="2357437" y="0"/>
                </a:lnTo>
                <a:lnTo>
                  <a:pt x="2433637" y="0"/>
                </a:lnTo>
                <a:lnTo>
                  <a:pt x="2433637" y="9525"/>
                </a:lnTo>
                <a:close/>
              </a:path>
              <a:path w="8239125" h="1228725">
                <a:moveTo>
                  <a:pt x="2471737" y="9525"/>
                </a:moveTo>
                <a:lnTo>
                  <a:pt x="2462212" y="9525"/>
                </a:lnTo>
                <a:lnTo>
                  <a:pt x="2462212" y="0"/>
                </a:lnTo>
                <a:lnTo>
                  <a:pt x="2471737" y="0"/>
                </a:lnTo>
                <a:lnTo>
                  <a:pt x="2471737" y="9525"/>
                </a:lnTo>
                <a:close/>
              </a:path>
              <a:path w="8239125" h="1228725">
                <a:moveTo>
                  <a:pt x="2576512" y="9525"/>
                </a:moveTo>
                <a:lnTo>
                  <a:pt x="2500312" y="9525"/>
                </a:lnTo>
                <a:lnTo>
                  <a:pt x="2500312" y="0"/>
                </a:lnTo>
                <a:lnTo>
                  <a:pt x="2576512" y="0"/>
                </a:lnTo>
                <a:lnTo>
                  <a:pt x="2576512" y="9525"/>
                </a:lnTo>
                <a:close/>
              </a:path>
              <a:path w="8239125" h="1228725">
                <a:moveTo>
                  <a:pt x="2614612" y="9525"/>
                </a:moveTo>
                <a:lnTo>
                  <a:pt x="2605087" y="9525"/>
                </a:lnTo>
                <a:lnTo>
                  <a:pt x="2605087" y="0"/>
                </a:lnTo>
                <a:lnTo>
                  <a:pt x="2614612" y="0"/>
                </a:lnTo>
                <a:lnTo>
                  <a:pt x="2614612" y="9525"/>
                </a:lnTo>
                <a:close/>
              </a:path>
              <a:path w="8239125" h="1228725">
                <a:moveTo>
                  <a:pt x="2719387" y="9525"/>
                </a:moveTo>
                <a:lnTo>
                  <a:pt x="2643187" y="9525"/>
                </a:lnTo>
                <a:lnTo>
                  <a:pt x="2643187" y="0"/>
                </a:lnTo>
                <a:lnTo>
                  <a:pt x="2719387" y="0"/>
                </a:lnTo>
                <a:lnTo>
                  <a:pt x="2719387" y="9525"/>
                </a:lnTo>
                <a:close/>
              </a:path>
              <a:path w="8239125" h="1228725">
                <a:moveTo>
                  <a:pt x="2757487" y="9525"/>
                </a:moveTo>
                <a:lnTo>
                  <a:pt x="2747962" y="9525"/>
                </a:lnTo>
                <a:lnTo>
                  <a:pt x="2747962" y="0"/>
                </a:lnTo>
                <a:lnTo>
                  <a:pt x="2757487" y="0"/>
                </a:lnTo>
                <a:lnTo>
                  <a:pt x="2757487" y="9525"/>
                </a:lnTo>
                <a:close/>
              </a:path>
              <a:path w="8239125" h="1228725">
                <a:moveTo>
                  <a:pt x="2862262" y="9525"/>
                </a:moveTo>
                <a:lnTo>
                  <a:pt x="2786062" y="9525"/>
                </a:lnTo>
                <a:lnTo>
                  <a:pt x="2786062" y="0"/>
                </a:lnTo>
                <a:lnTo>
                  <a:pt x="2862262" y="0"/>
                </a:lnTo>
                <a:lnTo>
                  <a:pt x="2862262" y="9525"/>
                </a:lnTo>
                <a:close/>
              </a:path>
              <a:path w="8239125" h="1228725">
                <a:moveTo>
                  <a:pt x="2900362" y="9525"/>
                </a:moveTo>
                <a:lnTo>
                  <a:pt x="2890837" y="9525"/>
                </a:lnTo>
                <a:lnTo>
                  <a:pt x="2890837" y="0"/>
                </a:lnTo>
                <a:lnTo>
                  <a:pt x="2900362" y="0"/>
                </a:lnTo>
                <a:lnTo>
                  <a:pt x="2900362" y="9525"/>
                </a:lnTo>
                <a:close/>
              </a:path>
              <a:path w="8239125" h="1228725">
                <a:moveTo>
                  <a:pt x="3005137" y="9525"/>
                </a:moveTo>
                <a:lnTo>
                  <a:pt x="2928937" y="9525"/>
                </a:lnTo>
                <a:lnTo>
                  <a:pt x="2928937" y="0"/>
                </a:lnTo>
                <a:lnTo>
                  <a:pt x="3005137" y="0"/>
                </a:lnTo>
                <a:lnTo>
                  <a:pt x="3005137" y="9525"/>
                </a:lnTo>
                <a:close/>
              </a:path>
              <a:path w="8239125" h="1228725">
                <a:moveTo>
                  <a:pt x="3043237" y="9525"/>
                </a:moveTo>
                <a:lnTo>
                  <a:pt x="3033712" y="9525"/>
                </a:lnTo>
                <a:lnTo>
                  <a:pt x="3033712" y="0"/>
                </a:lnTo>
                <a:lnTo>
                  <a:pt x="3043237" y="0"/>
                </a:lnTo>
                <a:lnTo>
                  <a:pt x="3043237" y="9525"/>
                </a:lnTo>
                <a:close/>
              </a:path>
              <a:path w="8239125" h="1228725">
                <a:moveTo>
                  <a:pt x="3148012" y="9525"/>
                </a:moveTo>
                <a:lnTo>
                  <a:pt x="3071812" y="9525"/>
                </a:lnTo>
                <a:lnTo>
                  <a:pt x="3071812" y="0"/>
                </a:lnTo>
                <a:lnTo>
                  <a:pt x="3148012" y="0"/>
                </a:lnTo>
                <a:lnTo>
                  <a:pt x="3148012" y="9525"/>
                </a:lnTo>
                <a:close/>
              </a:path>
              <a:path w="8239125" h="1228725">
                <a:moveTo>
                  <a:pt x="3186112" y="9525"/>
                </a:moveTo>
                <a:lnTo>
                  <a:pt x="3176587" y="9525"/>
                </a:lnTo>
                <a:lnTo>
                  <a:pt x="3176587" y="0"/>
                </a:lnTo>
                <a:lnTo>
                  <a:pt x="3186112" y="0"/>
                </a:lnTo>
                <a:lnTo>
                  <a:pt x="3186112" y="9525"/>
                </a:lnTo>
                <a:close/>
              </a:path>
              <a:path w="8239125" h="1228725">
                <a:moveTo>
                  <a:pt x="3290887" y="9525"/>
                </a:moveTo>
                <a:lnTo>
                  <a:pt x="3214687" y="9525"/>
                </a:lnTo>
                <a:lnTo>
                  <a:pt x="3214687" y="0"/>
                </a:lnTo>
                <a:lnTo>
                  <a:pt x="3290887" y="0"/>
                </a:lnTo>
                <a:lnTo>
                  <a:pt x="3290887" y="9525"/>
                </a:lnTo>
                <a:close/>
              </a:path>
              <a:path w="8239125" h="1228725">
                <a:moveTo>
                  <a:pt x="3328987" y="9525"/>
                </a:moveTo>
                <a:lnTo>
                  <a:pt x="3319462" y="9525"/>
                </a:lnTo>
                <a:lnTo>
                  <a:pt x="3319462" y="0"/>
                </a:lnTo>
                <a:lnTo>
                  <a:pt x="3328987" y="0"/>
                </a:lnTo>
                <a:lnTo>
                  <a:pt x="3328987" y="9525"/>
                </a:lnTo>
                <a:close/>
              </a:path>
              <a:path w="8239125" h="1228725">
                <a:moveTo>
                  <a:pt x="3433762" y="9525"/>
                </a:moveTo>
                <a:lnTo>
                  <a:pt x="3357562" y="9525"/>
                </a:lnTo>
                <a:lnTo>
                  <a:pt x="3357562" y="0"/>
                </a:lnTo>
                <a:lnTo>
                  <a:pt x="3433762" y="0"/>
                </a:lnTo>
                <a:lnTo>
                  <a:pt x="3433762" y="9525"/>
                </a:lnTo>
                <a:close/>
              </a:path>
              <a:path w="8239125" h="1228725">
                <a:moveTo>
                  <a:pt x="3471862" y="9525"/>
                </a:moveTo>
                <a:lnTo>
                  <a:pt x="3462337" y="9525"/>
                </a:lnTo>
                <a:lnTo>
                  <a:pt x="3462337" y="0"/>
                </a:lnTo>
                <a:lnTo>
                  <a:pt x="3471862" y="0"/>
                </a:lnTo>
                <a:lnTo>
                  <a:pt x="3471862" y="9525"/>
                </a:lnTo>
                <a:close/>
              </a:path>
              <a:path w="8239125" h="1228725">
                <a:moveTo>
                  <a:pt x="3576637" y="9525"/>
                </a:moveTo>
                <a:lnTo>
                  <a:pt x="3500437" y="9525"/>
                </a:lnTo>
                <a:lnTo>
                  <a:pt x="3500437" y="0"/>
                </a:lnTo>
                <a:lnTo>
                  <a:pt x="3576637" y="0"/>
                </a:lnTo>
                <a:lnTo>
                  <a:pt x="3576637" y="9525"/>
                </a:lnTo>
                <a:close/>
              </a:path>
              <a:path w="8239125" h="1228725">
                <a:moveTo>
                  <a:pt x="3614737" y="9525"/>
                </a:moveTo>
                <a:lnTo>
                  <a:pt x="3605212" y="9525"/>
                </a:lnTo>
                <a:lnTo>
                  <a:pt x="3605212" y="0"/>
                </a:lnTo>
                <a:lnTo>
                  <a:pt x="3614737" y="0"/>
                </a:lnTo>
                <a:lnTo>
                  <a:pt x="3614737" y="9525"/>
                </a:lnTo>
                <a:close/>
              </a:path>
              <a:path w="8239125" h="1228725">
                <a:moveTo>
                  <a:pt x="3719512" y="9525"/>
                </a:moveTo>
                <a:lnTo>
                  <a:pt x="3643312" y="9525"/>
                </a:lnTo>
                <a:lnTo>
                  <a:pt x="3643312" y="0"/>
                </a:lnTo>
                <a:lnTo>
                  <a:pt x="3719512" y="0"/>
                </a:lnTo>
                <a:lnTo>
                  <a:pt x="3719512" y="9525"/>
                </a:lnTo>
                <a:close/>
              </a:path>
              <a:path w="8239125" h="1228725">
                <a:moveTo>
                  <a:pt x="3757612" y="9525"/>
                </a:moveTo>
                <a:lnTo>
                  <a:pt x="3748087" y="9525"/>
                </a:lnTo>
                <a:lnTo>
                  <a:pt x="3748087" y="0"/>
                </a:lnTo>
                <a:lnTo>
                  <a:pt x="3757612" y="0"/>
                </a:lnTo>
                <a:lnTo>
                  <a:pt x="3757612" y="9525"/>
                </a:lnTo>
                <a:close/>
              </a:path>
              <a:path w="8239125" h="1228725">
                <a:moveTo>
                  <a:pt x="3862387" y="9525"/>
                </a:moveTo>
                <a:lnTo>
                  <a:pt x="3786187" y="9525"/>
                </a:lnTo>
                <a:lnTo>
                  <a:pt x="3786187" y="0"/>
                </a:lnTo>
                <a:lnTo>
                  <a:pt x="3862387" y="0"/>
                </a:lnTo>
                <a:lnTo>
                  <a:pt x="3862387" y="9525"/>
                </a:lnTo>
                <a:close/>
              </a:path>
              <a:path w="8239125" h="1228725">
                <a:moveTo>
                  <a:pt x="3900487" y="9525"/>
                </a:moveTo>
                <a:lnTo>
                  <a:pt x="3890962" y="9525"/>
                </a:lnTo>
                <a:lnTo>
                  <a:pt x="3890962" y="0"/>
                </a:lnTo>
                <a:lnTo>
                  <a:pt x="3900487" y="0"/>
                </a:lnTo>
                <a:lnTo>
                  <a:pt x="3900487" y="9525"/>
                </a:lnTo>
                <a:close/>
              </a:path>
              <a:path w="8239125" h="1228725">
                <a:moveTo>
                  <a:pt x="4005262" y="9525"/>
                </a:moveTo>
                <a:lnTo>
                  <a:pt x="3929062" y="9525"/>
                </a:lnTo>
                <a:lnTo>
                  <a:pt x="3929062" y="0"/>
                </a:lnTo>
                <a:lnTo>
                  <a:pt x="4005262" y="0"/>
                </a:lnTo>
                <a:lnTo>
                  <a:pt x="4005262" y="9525"/>
                </a:lnTo>
                <a:close/>
              </a:path>
              <a:path w="8239125" h="1228725">
                <a:moveTo>
                  <a:pt x="4043362" y="9525"/>
                </a:moveTo>
                <a:lnTo>
                  <a:pt x="4033837" y="9525"/>
                </a:lnTo>
                <a:lnTo>
                  <a:pt x="4033837" y="0"/>
                </a:lnTo>
                <a:lnTo>
                  <a:pt x="4043362" y="0"/>
                </a:lnTo>
                <a:lnTo>
                  <a:pt x="4043362" y="9525"/>
                </a:lnTo>
                <a:close/>
              </a:path>
              <a:path w="8239125" h="1228725">
                <a:moveTo>
                  <a:pt x="4148137" y="9525"/>
                </a:moveTo>
                <a:lnTo>
                  <a:pt x="4071937" y="9525"/>
                </a:lnTo>
                <a:lnTo>
                  <a:pt x="4071937" y="0"/>
                </a:lnTo>
                <a:lnTo>
                  <a:pt x="4148137" y="0"/>
                </a:lnTo>
                <a:lnTo>
                  <a:pt x="4148137" y="9525"/>
                </a:lnTo>
                <a:close/>
              </a:path>
              <a:path w="8239125" h="1228725">
                <a:moveTo>
                  <a:pt x="4186237" y="9525"/>
                </a:moveTo>
                <a:lnTo>
                  <a:pt x="4176712" y="9525"/>
                </a:lnTo>
                <a:lnTo>
                  <a:pt x="4176712" y="0"/>
                </a:lnTo>
                <a:lnTo>
                  <a:pt x="4186237" y="0"/>
                </a:lnTo>
                <a:lnTo>
                  <a:pt x="4186237" y="9525"/>
                </a:lnTo>
                <a:close/>
              </a:path>
              <a:path w="8239125" h="1228725">
                <a:moveTo>
                  <a:pt x="4291012" y="9525"/>
                </a:moveTo>
                <a:lnTo>
                  <a:pt x="4214812" y="9525"/>
                </a:lnTo>
                <a:lnTo>
                  <a:pt x="4214812" y="0"/>
                </a:lnTo>
                <a:lnTo>
                  <a:pt x="4291012" y="0"/>
                </a:lnTo>
                <a:lnTo>
                  <a:pt x="4291012" y="9525"/>
                </a:lnTo>
                <a:close/>
              </a:path>
              <a:path w="8239125" h="1228725">
                <a:moveTo>
                  <a:pt x="4329112" y="9525"/>
                </a:moveTo>
                <a:lnTo>
                  <a:pt x="4319587" y="9525"/>
                </a:lnTo>
                <a:lnTo>
                  <a:pt x="4319587" y="0"/>
                </a:lnTo>
                <a:lnTo>
                  <a:pt x="4329112" y="0"/>
                </a:lnTo>
                <a:lnTo>
                  <a:pt x="4329112" y="9525"/>
                </a:lnTo>
                <a:close/>
              </a:path>
              <a:path w="8239125" h="1228725">
                <a:moveTo>
                  <a:pt x="4433887" y="9525"/>
                </a:moveTo>
                <a:lnTo>
                  <a:pt x="4357687" y="9525"/>
                </a:lnTo>
                <a:lnTo>
                  <a:pt x="4357687" y="0"/>
                </a:lnTo>
                <a:lnTo>
                  <a:pt x="4433887" y="0"/>
                </a:lnTo>
                <a:lnTo>
                  <a:pt x="4433887" y="9525"/>
                </a:lnTo>
                <a:close/>
              </a:path>
              <a:path w="8239125" h="1228725">
                <a:moveTo>
                  <a:pt x="4471987" y="9525"/>
                </a:moveTo>
                <a:lnTo>
                  <a:pt x="4462462" y="9525"/>
                </a:lnTo>
                <a:lnTo>
                  <a:pt x="4462462" y="0"/>
                </a:lnTo>
                <a:lnTo>
                  <a:pt x="4471987" y="0"/>
                </a:lnTo>
                <a:lnTo>
                  <a:pt x="4471987" y="9525"/>
                </a:lnTo>
                <a:close/>
              </a:path>
              <a:path w="8239125" h="1228725">
                <a:moveTo>
                  <a:pt x="4576762" y="9525"/>
                </a:moveTo>
                <a:lnTo>
                  <a:pt x="4500562" y="9525"/>
                </a:lnTo>
                <a:lnTo>
                  <a:pt x="4500562" y="0"/>
                </a:lnTo>
                <a:lnTo>
                  <a:pt x="4576762" y="0"/>
                </a:lnTo>
                <a:lnTo>
                  <a:pt x="4576762" y="9525"/>
                </a:lnTo>
                <a:close/>
              </a:path>
              <a:path w="8239125" h="1228725">
                <a:moveTo>
                  <a:pt x="4614862" y="9525"/>
                </a:moveTo>
                <a:lnTo>
                  <a:pt x="4605337" y="9525"/>
                </a:lnTo>
                <a:lnTo>
                  <a:pt x="4605337" y="0"/>
                </a:lnTo>
                <a:lnTo>
                  <a:pt x="4614862" y="0"/>
                </a:lnTo>
                <a:lnTo>
                  <a:pt x="4614862" y="9525"/>
                </a:lnTo>
                <a:close/>
              </a:path>
              <a:path w="8239125" h="1228725">
                <a:moveTo>
                  <a:pt x="4719637" y="9525"/>
                </a:moveTo>
                <a:lnTo>
                  <a:pt x="4643437" y="9525"/>
                </a:lnTo>
                <a:lnTo>
                  <a:pt x="4643437" y="0"/>
                </a:lnTo>
                <a:lnTo>
                  <a:pt x="4719637" y="0"/>
                </a:lnTo>
                <a:lnTo>
                  <a:pt x="4719637" y="9525"/>
                </a:lnTo>
                <a:close/>
              </a:path>
              <a:path w="8239125" h="1228725">
                <a:moveTo>
                  <a:pt x="4757737" y="9525"/>
                </a:moveTo>
                <a:lnTo>
                  <a:pt x="4748212" y="9525"/>
                </a:lnTo>
                <a:lnTo>
                  <a:pt x="4748212" y="0"/>
                </a:lnTo>
                <a:lnTo>
                  <a:pt x="4757737" y="0"/>
                </a:lnTo>
                <a:lnTo>
                  <a:pt x="4757737" y="9525"/>
                </a:lnTo>
                <a:close/>
              </a:path>
              <a:path w="8239125" h="1228725">
                <a:moveTo>
                  <a:pt x="4862512" y="9525"/>
                </a:moveTo>
                <a:lnTo>
                  <a:pt x="4786312" y="9525"/>
                </a:lnTo>
                <a:lnTo>
                  <a:pt x="4786312" y="0"/>
                </a:lnTo>
                <a:lnTo>
                  <a:pt x="4862512" y="0"/>
                </a:lnTo>
                <a:lnTo>
                  <a:pt x="4862512" y="9525"/>
                </a:lnTo>
                <a:close/>
              </a:path>
              <a:path w="8239125" h="1228725">
                <a:moveTo>
                  <a:pt x="4900612" y="9525"/>
                </a:moveTo>
                <a:lnTo>
                  <a:pt x="4891087" y="9525"/>
                </a:lnTo>
                <a:lnTo>
                  <a:pt x="4891087" y="0"/>
                </a:lnTo>
                <a:lnTo>
                  <a:pt x="4900612" y="0"/>
                </a:lnTo>
                <a:lnTo>
                  <a:pt x="4900612" y="9525"/>
                </a:lnTo>
                <a:close/>
              </a:path>
              <a:path w="8239125" h="1228725">
                <a:moveTo>
                  <a:pt x="5005387" y="9525"/>
                </a:moveTo>
                <a:lnTo>
                  <a:pt x="4929187" y="9525"/>
                </a:lnTo>
                <a:lnTo>
                  <a:pt x="4929187" y="0"/>
                </a:lnTo>
                <a:lnTo>
                  <a:pt x="5005387" y="0"/>
                </a:lnTo>
                <a:lnTo>
                  <a:pt x="5005387" y="9525"/>
                </a:lnTo>
                <a:close/>
              </a:path>
              <a:path w="8239125" h="1228725">
                <a:moveTo>
                  <a:pt x="5043487" y="9525"/>
                </a:moveTo>
                <a:lnTo>
                  <a:pt x="5033962" y="9525"/>
                </a:lnTo>
                <a:lnTo>
                  <a:pt x="5033962" y="0"/>
                </a:lnTo>
                <a:lnTo>
                  <a:pt x="5043487" y="0"/>
                </a:lnTo>
                <a:lnTo>
                  <a:pt x="5043487" y="9525"/>
                </a:lnTo>
                <a:close/>
              </a:path>
              <a:path w="8239125" h="1228725">
                <a:moveTo>
                  <a:pt x="5148262" y="9525"/>
                </a:moveTo>
                <a:lnTo>
                  <a:pt x="5072062" y="9525"/>
                </a:lnTo>
                <a:lnTo>
                  <a:pt x="5072062" y="0"/>
                </a:lnTo>
                <a:lnTo>
                  <a:pt x="5148262" y="0"/>
                </a:lnTo>
                <a:lnTo>
                  <a:pt x="5148262" y="9525"/>
                </a:lnTo>
                <a:close/>
              </a:path>
              <a:path w="8239125" h="1228725">
                <a:moveTo>
                  <a:pt x="5186362" y="9525"/>
                </a:moveTo>
                <a:lnTo>
                  <a:pt x="5176837" y="9525"/>
                </a:lnTo>
                <a:lnTo>
                  <a:pt x="5176837" y="0"/>
                </a:lnTo>
                <a:lnTo>
                  <a:pt x="5186362" y="0"/>
                </a:lnTo>
                <a:lnTo>
                  <a:pt x="5186362" y="9525"/>
                </a:lnTo>
                <a:close/>
              </a:path>
              <a:path w="8239125" h="1228725">
                <a:moveTo>
                  <a:pt x="5291137" y="9525"/>
                </a:moveTo>
                <a:lnTo>
                  <a:pt x="5214937" y="9525"/>
                </a:lnTo>
                <a:lnTo>
                  <a:pt x="5214937" y="0"/>
                </a:lnTo>
                <a:lnTo>
                  <a:pt x="5291137" y="0"/>
                </a:lnTo>
                <a:lnTo>
                  <a:pt x="5291137" y="9525"/>
                </a:lnTo>
                <a:close/>
              </a:path>
              <a:path w="8239125" h="1228725">
                <a:moveTo>
                  <a:pt x="5329237" y="9525"/>
                </a:moveTo>
                <a:lnTo>
                  <a:pt x="5319712" y="9525"/>
                </a:lnTo>
                <a:lnTo>
                  <a:pt x="5319712" y="0"/>
                </a:lnTo>
                <a:lnTo>
                  <a:pt x="5329237" y="0"/>
                </a:lnTo>
                <a:lnTo>
                  <a:pt x="5329237" y="9525"/>
                </a:lnTo>
                <a:close/>
              </a:path>
              <a:path w="8239125" h="1228725">
                <a:moveTo>
                  <a:pt x="5434012" y="9525"/>
                </a:moveTo>
                <a:lnTo>
                  <a:pt x="5357812" y="9525"/>
                </a:lnTo>
                <a:lnTo>
                  <a:pt x="5357812" y="0"/>
                </a:lnTo>
                <a:lnTo>
                  <a:pt x="5434012" y="0"/>
                </a:lnTo>
                <a:lnTo>
                  <a:pt x="5434012" y="9525"/>
                </a:lnTo>
                <a:close/>
              </a:path>
              <a:path w="8239125" h="1228725">
                <a:moveTo>
                  <a:pt x="5472112" y="9525"/>
                </a:moveTo>
                <a:lnTo>
                  <a:pt x="5462587" y="9525"/>
                </a:lnTo>
                <a:lnTo>
                  <a:pt x="5462587" y="0"/>
                </a:lnTo>
                <a:lnTo>
                  <a:pt x="5472112" y="0"/>
                </a:lnTo>
                <a:lnTo>
                  <a:pt x="5472112" y="9525"/>
                </a:lnTo>
                <a:close/>
              </a:path>
              <a:path w="8239125" h="1228725">
                <a:moveTo>
                  <a:pt x="5576887" y="9525"/>
                </a:moveTo>
                <a:lnTo>
                  <a:pt x="5500687" y="9525"/>
                </a:lnTo>
                <a:lnTo>
                  <a:pt x="5500687" y="0"/>
                </a:lnTo>
                <a:lnTo>
                  <a:pt x="5576887" y="0"/>
                </a:lnTo>
                <a:lnTo>
                  <a:pt x="5576887" y="9525"/>
                </a:lnTo>
                <a:close/>
              </a:path>
              <a:path w="8239125" h="1228725">
                <a:moveTo>
                  <a:pt x="5614987" y="9525"/>
                </a:moveTo>
                <a:lnTo>
                  <a:pt x="5605462" y="9525"/>
                </a:lnTo>
                <a:lnTo>
                  <a:pt x="5605462" y="0"/>
                </a:lnTo>
                <a:lnTo>
                  <a:pt x="5614987" y="0"/>
                </a:lnTo>
                <a:lnTo>
                  <a:pt x="5614987" y="9525"/>
                </a:lnTo>
                <a:close/>
              </a:path>
              <a:path w="8239125" h="1228725">
                <a:moveTo>
                  <a:pt x="5719762" y="9525"/>
                </a:moveTo>
                <a:lnTo>
                  <a:pt x="5643562" y="9525"/>
                </a:lnTo>
                <a:lnTo>
                  <a:pt x="5643562" y="0"/>
                </a:lnTo>
                <a:lnTo>
                  <a:pt x="5719762" y="0"/>
                </a:lnTo>
                <a:lnTo>
                  <a:pt x="5719762" y="9525"/>
                </a:lnTo>
                <a:close/>
              </a:path>
              <a:path w="8239125" h="1228725">
                <a:moveTo>
                  <a:pt x="5757862" y="9525"/>
                </a:moveTo>
                <a:lnTo>
                  <a:pt x="5748337" y="9525"/>
                </a:lnTo>
                <a:lnTo>
                  <a:pt x="5748337" y="0"/>
                </a:lnTo>
                <a:lnTo>
                  <a:pt x="5757862" y="0"/>
                </a:lnTo>
                <a:lnTo>
                  <a:pt x="5757862" y="9525"/>
                </a:lnTo>
                <a:close/>
              </a:path>
              <a:path w="8239125" h="1228725">
                <a:moveTo>
                  <a:pt x="5862637" y="9525"/>
                </a:moveTo>
                <a:lnTo>
                  <a:pt x="5786437" y="9525"/>
                </a:lnTo>
                <a:lnTo>
                  <a:pt x="5786437" y="0"/>
                </a:lnTo>
                <a:lnTo>
                  <a:pt x="5862637" y="0"/>
                </a:lnTo>
                <a:lnTo>
                  <a:pt x="5862637" y="9525"/>
                </a:lnTo>
                <a:close/>
              </a:path>
              <a:path w="8239125" h="1228725">
                <a:moveTo>
                  <a:pt x="5900737" y="9525"/>
                </a:moveTo>
                <a:lnTo>
                  <a:pt x="5891212" y="9525"/>
                </a:lnTo>
                <a:lnTo>
                  <a:pt x="5891212" y="0"/>
                </a:lnTo>
                <a:lnTo>
                  <a:pt x="5900737" y="0"/>
                </a:lnTo>
                <a:lnTo>
                  <a:pt x="5900737" y="9525"/>
                </a:lnTo>
                <a:close/>
              </a:path>
              <a:path w="8239125" h="1228725">
                <a:moveTo>
                  <a:pt x="6005512" y="9525"/>
                </a:moveTo>
                <a:lnTo>
                  <a:pt x="5929312" y="9525"/>
                </a:lnTo>
                <a:lnTo>
                  <a:pt x="5929312" y="0"/>
                </a:lnTo>
                <a:lnTo>
                  <a:pt x="6005512" y="0"/>
                </a:lnTo>
                <a:lnTo>
                  <a:pt x="6005512" y="9525"/>
                </a:lnTo>
                <a:close/>
              </a:path>
              <a:path w="8239125" h="1228725">
                <a:moveTo>
                  <a:pt x="6043612" y="9525"/>
                </a:moveTo>
                <a:lnTo>
                  <a:pt x="6034087" y="9525"/>
                </a:lnTo>
                <a:lnTo>
                  <a:pt x="6034087" y="0"/>
                </a:lnTo>
                <a:lnTo>
                  <a:pt x="6043612" y="0"/>
                </a:lnTo>
                <a:lnTo>
                  <a:pt x="6043612" y="9525"/>
                </a:lnTo>
                <a:close/>
              </a:path>
              <a:path w="8239125" h="1228725">
                <a:moveTo>
                  <a:pt x="6148387" y="9525"/>
                </a:moveTo>
                <a:lnTo>
                  <a:pt x="6072187" y="9525"/>
                </a:lnTo>
                <a:lnTo>
                  <a:pt x="6072187" y="0"/>
                </a:lnTo>
                <a:lnTo>
                  <a:pt x="6148387" y="0"/>
                </a:lnTo>
                <a:lnTo>
                  <a:pt x="6148387" y="9525"/>
                </a:lnTo>
                <a:close/>
              </a:path>
              <a:path w="8239125" h="1228725">
                <a:moveTo>
                  <a:pt x="6186487" y="9525"/>
                </a:moveTo>
                <a:lnTo>
                  <a:pt x="6176962" y="9525"/>
                </a:lnTo>
                <a:lnTo>
                  <a:pt x="6176962" y="0"/>
                </a:lnTo>
                <a:lnTo>
                  <a:pt x="6186487" y="0"/>
                </a:lnTo>
                <a:lnTo>
                  <a:pt x="6186487" y="9525"/>
                </a:lnTo>
                <a:close/>
              </a:path>
              <a:path w="8239125" h="1228725">
                <a:moveTo>
                  <a:pt x="6291262" y="9525"/>
                </a:moveTo>
                <a:lnTo>
                  <a:pt x="6215062" y="9525"/>
                </a:lnTo>
                <a:lnTo>
                  <a:pt x="6215062" y="0"/>
                </a:lnTo>
                <a:lnTo>
                  <a:pt x="6291262" y="0"/>
                </a:lnTo>
                <a:lnTo>
                  <a:pt x="6291262" y="9525"/>
                </a:lnTo>
                <a:close/>
              </a:path>
              <a:path w="8239125" h="1228725">
                <a:moveTo>
                  <a:pt x="6329362" y="9525"/>
                </a:moveTo>
                <a:lnTo>
                  <a:pt x="6319837" y="9525"/>
                </a:lnTo>
                <a:lnTo>
                  <a:pt x="6319837" y="0"/>
                </a:lnTo>
                <a:lnTo>
                  <a:pt x="6329362" y="0"/>
                </a:lnTo>
                <a:lnTo>
                  <a:pt x="6329362" y="9525"/>
                </a:lnTo>
                <a:close/>
              </a:path>
              <a:path w="8239125" h="1228725">
                <a:moveTo>
                  <a:pt x="6434137" y="9525"/>
                </a:moveTo>
                <a:lnTo>
                  <a:pt x="6357937" y="9525"/>
                </a:lnTo>
                <a:lnTo>
                  <a:pt x="6357937" y="0"/>
                </a:lnTo>
                <a:lnTo>
                  <a:pt x="6434137" y="0"/>
                </a:lnTo>
                <a:lnTo>
                  <a:pt x="6434137" y="9525"/>
                </a:lnTo>
                <a:close/>
              </a:path>
              <a:path w="8239125" h="1228725">
                <a:moveTo>
                  <a:pt x="6472237" y="9525"/>
                </a:moveTo>
                <a:lnTo>
                  <a:pt x="6462712" y="9525"/>
                </a:lnTo>
                <a:lnTo>
                  <a:pt x="6462712" y="0"/>
                </a:lnTo>
                <a:lnTo>
                  <a:pt x="6472237" y="0"/>
                </a:lnTo>
                <a:lnTo>
                  <a:pt x="6472237" y="9525"/>
                </a:lnTo>
                <a:close/>
              </a:path>
              <a:path w="8239125" h="1228725">
                <a:moveTo>
                  <a:pt x="6577012" y="9525"/>
                </a:moveTo>
                <a:lnTo>
                  <a:pt x="6500812" y="9525"/>
                </a:lnTo>
                <a:lnTo>
                  <a:pt x="6500812" y="0"/>
                </a:lnTo>
                <a:lnTo>
                  <a:pt x="6577012" y="0"/>
                </a:lnTo>
                <a:lnTo>
                  <a:pt x="6577012" y="9525"/>
                </a:lnTo>
                <a:close/>
              </a:path>
              <a:path w="8239125" h="1228725">
                <a:moveTo>
                  <a:pt x="6615112" y="9525"/>
                </a:moveTo>
                <a:lnTo>
                  <a:pt x="6605587" y="9525"/>
                </a:lnTo>
                <a:lnTo>
                  <a:pt x="6605587" y="0"/>
                </a:lnTo>
                <a:lnTo>
                  <a:pt x="6615112" y="0"/>
                </a:lnTo>
                <a:lnTo>
                  <a:pt x="6615112" y="9525"/>
                </a:lnTo>
                <a:close/>
              </a:path>
              <a:path w="8239125" h="1228725">
                <a:moveTo>
                  <a:pt x="6719887" y="9525"/>
                </a:moveTo>
                <a:lnTo>
                  <a:pt x="6643687" y="9525"/>
                </a:lnTo>
                <a:lnTo>
                  <a:pt x="6643687" y="0"/>
                </a:lnTo>
                <a:lnTo>
                  <a:pt x="6719887" y="0"/>
                </a:lnTo>
                <a:lnTo>
                  <a:pt x="6719887" y="9525"/>
                </a:lnTo>
                <a:close/>
              </a:path>
              <a:path w="8239125" h="1228725">
                <a:moveTo>
                  <a:pt x="6757987" y="9525"/>
                </a:moveTo>
                <a:lnTo>
                  <a:pt x="6748462" y="9525"/>
                </a:lnTo>
                <a:lnTo>
                  <a:pt x="6748462" y="0"/>
                </a:lnTo>
                <a:lnTo>
                  <a:pt x="6757987" y="0"/>
                </a:lnTo>
                <a:lnTo>
                  <a:pt x="6757987" y="9525"/>
                </a:lnTo>
                <a:close/>
              </a:path>
              <a:path w="8239125" h="1228725">
                <a:moveTo>
                  <a:pt x="6862762" y="9525"/>
                </a:moveTo>
                <a:lnTo>
                  <a:pt x="6786562" y="9525"/>
                </a:lnTo>
                <a:lnTo>
                  <a:pt x="6786562" y="0"/>
                </a:lnTo>
                <a:lnTo>
                  <a:pt x="6862762" y="0"/>
                </a:lnTo>
                <a:lnTo>
                  <a:pt x="6862762" y="9525"/>
                </a:lnTo>
                <a:close/>
              </a:path>
              <a:path w="8239125" h="1228725">
                <a:moveTo>
                  <a:pt x="6900862" y="9525"/>
                </a:moveTo>
                <a:lnTo>
                  <a:pt x="6891337" y="9525"/>
                </a:lnTo>
                <a:lnTo>
                  <a:pt x="6891337" y="0"/>
                </a:lnTo>
                <a:lnTo>
                  <a:pt x="6900862" y="0"/>
                </a:lnTo>
                <a:lnTo>
                  <a:pt x="6900862" y="9525"/>
                </a:lnTo>
                <a:close/>
              </a:path>
              <a:path w="8239125" h="1228725">
                <a:moveTo>
                  <a:pt x="7005637" y="9525"/>
                </a:moveTo>
                <a:lnTo>
                  <a:pt x="6929437" y="9525"/>
                </a:lnTo>
                <a:lnTo>
                  <a:pt x="6929437" y="0"/>
                </a:lnTo>
                <a:lnTo>
                  <a:pt x="7005637" y="0"/>
                </a:lnTo>
                <a:lnTo>
                  <a:pt x="7005637" y="9525"/>
                </a:lnTo>
                <a:close/>
              </a:path>
              <a:path w="8239125" h="1228725">
                <a:moveTo>
                  <a:pt x="7043737" y="9525"/>
                </a:moveTo>
                <a:lnTo>
                  <a:pt x="7034212" y="9525"/>
                </a:lnTo>
                <a:lnTo>
                  <a:pt x="7034212" y="0"/>
                </a:lnTo>
                <a:lnTo>
                  <a:pt x="7043737" y="0"/>
                </a:lnTo>
                <a:lnTo>
                  <a:pt x="7043737" y="9525"/>
                </a:lnTo>
                <a:close/>
              </a:path>
              <a:path w="8239125" h="1228725">
                <a:moveTo>
                  <a:pt x="7148512" y="9525"/>
                </a:moveTo>
                <a:lnTo>
                  <a:pt x="7072312" y="9525"/>
                </a:lnTo>
                <a:lnTo>
                  <a:pt x="7072312" y="0"/>
                </a:lnTo>
                <a:lnTo>
                  <a:pt x="7148512" y="0"/>
                </a:lnTo>
                <a:lnTo>
                  <a:pt x="7148512" y="9525"/>
                </a:lnTo>
                <a:close/>
              </a:path>
              <a:path w="8239125" h="1228725">
                <a:moveTo>
                  <a:pt x="7186612" y="9525"/>
                </a:moveTo>
                <a:lnTo>
                  <a:pt x="7177087" y="9525"/>
                </a:lnTo>
                <a:lnTo>
                  <a:pt x="7177087" y="0"/>
                </a:lnTo>
                <a:lnTo>
                  <a:pt x="7186612" y="0"/>
                </a:lnTo>
                <a:lnTo>
                  <a:pt x="7186612" y="9525"/>
                </a:lnTo>
                <a:close/>
              </a:path>
              <a:path w="8239125" h="1228725">
                <a:moveTo>
                  <a:pt x="7291387" y="9525"/>
                </a:moveTo>
                <a:lnTo>
                  <a:pt x="7215187" y="9525"/>
                </a:lnTo>
                <a:lnTo>
                  <a:pt x="7215187" y="0"/>
                </a:lnTo>
                <a:lnTo>
                  <a:pt x="7291387" y="0"/>
                </a:lnTo>
                <a:lnTo>
                  <a:pt x="7291387" y="9525"/>
                </a:lnTo>
                <a:close/>
              </a:path>
              <a:path w="8239125" h="1228725">
                <a:moveTo>
                  <a:pt x="7329487" y="9525"/>
                </a:moveTo>
                <a:lnTo>
                  <a:pt x="7319962" y="9525"/>
                </a:lnTo>
                <a:lnTo>
                  <a:pt x="7319962" y="0"/>
                </a:lnTo>
                <a:lnTo>
                  <a:pt x="7329487" y="0"/>
                </a:lnTo>
                <a:lnTo>
                  <a:pt x="7329487" y="9525"/>
                </a:lnTo>
                <a:close/>
              </a:path>
              <a:path w="8239125" h="1228725">
                <a:moveTo>
                  <a:pt x="7434262" y="9525"/>
                </a:moveTo>
                <a:lnTo>
                  <a:pt x="7358062" y="9525"/>
                </a:lnTo>
                <a:lnTo>
                  <a:pt x="7358062" y="0"/>
                </a:lnTo>
                <a:lnTo>
                  <a:pt x="7434262" y="0"/>
                </a:lnTo>
                <a:lnTo>
                  <a:pt x="7434262" y="9525"/>
                </a:lnTo>
                <a:close/>
              </a:path>
              <a:path w="8239125" h="1228725">
                <a:moveTo>
                  <a:pt x="7472362" y="9525"/>
                </a:moveTo>
                <a:lnTo>
                  <a:pt x="7462837" y="9525"/>
                </a:lnTo>
                <a:lnTo>
                  <a:pt x="7462837" y="0"/>
                </a:lnTo>
                <a:lnTo>
                  <a:pt x="7472362" y="0"/>
                </a:lnTo>
                <a:lnTo>
                  <a:pt x="7472362" y="9525"/>
                </a:lnTo>
                <a:close/>
              </a:path>
              <a:path w="8239125" h="1228725">
                <a:moveTo>
                  <a:pt x="7577137" y="9525"/>
                </a:moveTo>
                <a:lnTo>
                  <a:pt x="7500937" y="9525"/>
                </a:lnTo>
                <a:lnTo>
                  <a:pt x="7500937" y="0"/>
                </a:lnTo>
                <a:lnTo>
                  <a:pt x="7577137" y="0"/>
                </a:lnTo>
                <a:lnTo>
                  <a:pt x="7577137" y="9525"/>
                </a:lnTo>
                <a:close/>
              </a:path>
              <a:path w="8239125" h="1228725">
                <a:moveTo>
                  <a:pt x="7615237" y="9525"/>
                </a:moveTo>
                <a:lnTo>
                  <a:pt x="7605712" y="9525"/>
                </a:lnTo>
                <a:lnTo>
                  <a:pt x="7605712" y="0"/>
                </a:lnTo>
                <a:lnTo>
                  <a:pt x="7615237" y="0"/>
                </a:lnTo>
                <a:lnTo>
                  <a:pt x="7615237" y="9525"/>
                </a:lnTo>
                <a:close/>
              </a:path>
              <a:path w="8239125" h="1228725">
                <a:moveTo>
                  <a:pt x="7720012" y="9525"/>
                </a:moveTo>
                <a:lnTo>
                  <a:pt x="7643812" y="9525"/>
                </a:lnTo>
                <a:lnTo>
                  <a:pt x="7643812" y="0"/>
                </a:lnTo>
                <a:lnTo>
                  <a:pt x="7720012" y="0"/>
                </a:lnTo>
                <a:lnTo>
                  <a:pt x="7720012" y="9525"/>
                </a:lnTo>
                <a:close/>
              </a:path>
              <a:path w="8239125" h="1228725">
                <a:moveTo>
                  <a:pt x="7758112" y="9525"/>
                </a:moveTo>
                <a:lnTo>
                  <a:pt x="7748587" y="9525"/>
                </a:lnTo>
                <a:lnTo>
                  <a:pt x="7748587" y="0"/>
                </a:lnTo>
                <a:lnTo>
                  <a:pt x="7758112" y="0"/>
                </a:lnTo>
                <a:lnTo>
                  <a:pt x="7758112" y="9525"/>
                </a:lnTo>
                <a:close/>
              </a:path>
              <a:path w="8239125" h="1228725">
                <a:moveTo>
                  <a:pt x="7862887" y="9525"/>
                </a:moveTo>
                <a:lnTo>
                  <a:pt x="7786687" y="9525"/>
                </a:lnTo>
                <a:lnTo>
                  <a:pt x="7786687" y="0"/>
                </a:lnTo>
                <a:lnTo>
                  <a:pt x="7862887" y="0"/>
                </a:lnTo>
                <a:lnTo>
                  <a:pt x="7862887" y="9525"/>
                </a:lnTo>
                <a:close/>
              </a:path>
              <a:path w="8239125" h="1228725">
                <a:moveTo>
                  <a:pt x="7900987" y="9525"/>
                </a:moveTo>
                <a:lnTo>
                  <a:pt x="7891462" y="9525"/>
                </a:lnTo>
                <a:lnTo>
                  <a:pt x="7891462" y="0"/>
                </a:lnTo>
                <a:lnTo>
                  <a:pt x="7900987" y="0"/>
                </a:lnTo>
                <a:lnTo>
                  <a:pt x="7900987" y="9525"/>
                </a:lnTo>
                <a:close/>
              </a:path>
              <a:path w="8239125" h="1228725">
                <a:moveTo>
                  <a:pt x="8005762" y="9525"/>
                </a:moveTo>
                <a:lnTo>
                  <a:pt x="7929562" y="9525"/>
                </a:lnTo>
                <a:lnTo>
                  <a:pt x="7929562" y="0"/>
                </a:lnTo>
                <a:lnTo>
                  <a:pt x="8005762" y="0"/>
                </a:lnTo>
                <a:lnTo>
                  <a:pt x="8005762" y="9525"/>
                </a:lnTo>
                <a:close/>
              </a:path>
              <a:path w="8239125" h="1228725">
                <a:moveTo>
                  <a:pt x="8043862" y="9525"/>
                </a:moveTo>
                <a:lnTo>
                  <a:pt x="8034337" y="9525"/>
                </a:lnTo>
                <a:lnTo>
                  <a:pt x="8034337" y="0"/>
                </a:lnTo>
                <a:lnTo>
                  <a:pt x="8043862" y="0"/>
                </a:lnTo>
                <a:lnTo>
                  <a:pt x="8043862" y="9525"/>
                </a:lnTo>
                <a:close/>
              </a:path>
              <a:path w="8239125" h="1228725">
                <a:moveTo>
                  <a:pt x="8148637" y="9525"/>
                </a:moveTo>
                <a:lnTo>
                  <a:pt x="8072437" y="9525"/>
                </a:lnTo>
                <a:lnTo>
                  <a:pt x="8072437" y="0"/>
                </a:lnTo>
                <a:lnTo>
                  <a:pt x="8148637" y="0"/>
                </a:lnTo>
                <a:lnTo>
                  <a:pt x="8148637" y="9525"/>
                </a:lnTo>
                <a:close/>
              </a:path>
              <a:path w="8239125" h="1228725">
                <a:moveTo>
                  <a:pt x="8186737" y="9525"/>
                </a:moveTo>
                <a:lnTo>
                  <a:pt x="8177212" y="9525"/>
                </a:lnTo>
                <a:lnTo>
                  <a:pt x="8177212" y="0"/>
                </a:lnTo>
                <a:lnTo>
                  <a:pt x="8186737" y="0"/>
                </a:lnTo>
                <a:lnTo>
                  <a:pt x="8186737" y="9525"/>
                </a:lnTo>
                <a:close/>
              </a:path>
              <a:path w="8239125" h="1228725">
                <a:moveTo>
                  <a:pt x="8229600" y="9525"/>
                </a:moveTo>
                <a:lnTo>
                  <a:pt x="8215312" y="9525"/>
                </a:lnTo>
                <a:lnTo>
                  <a:pt x="8215312" y="0"/>
                </a:lnTo>
                <a:lnTo>
                  <a:pt x="8239125" y="0"/>
                </a:lnTo>
                <a:lnTo>
                  <a:pt x="8239125" y="4762"/>
                </a:lnTo>
                <a:lnTo>
                  <a:pt x="8229600" y="4762"/>
                </a:lnTo>
                <a:lnTo>
                  <a:pt x="8229600" y="9525"/>
                </a:lnTo>
                <a:close/>
              </a:path>
              <a:path w="8239125" h="1228725">
                <a:moveTo>
                  <a:pt x="8239125" y="61912"/>
                </a:moveTo>
                <a:lnTo>
                  <a:pt x="8229600" y="61912"/>
                </a:lnTo>
                <a:lnTo>
                  <a:pt x="8229600" y="4762"/>
                </a:lnTo>
                <a:lnTo>
                  <a:pt x="8234362" y="9525"/>
                </a:lnTo>
                <a:lnTo>
                  <a:pt x="8239125" y="9525"/>
                </a:lnTo>
                <a:lnTo>
                  <a:pt x="8239125" y="61912"/>
                </a:lnTo>
                <a:close/>
              </a:path>
              <a:path w="8239125" h="1228725">
                <a:moveTo>
                  <a:pt x="8239125" y="9525"/>
                </a:moveTo>
                <a:lnTo>
                  <a:pt x="8234362" y="9525"/>
                </a:lnTo>
                <a:lnTo>
                  <a:pt x="8229600" y="4762"/>
                </a:lnTo>
                <a:lnTo>
                  <a:pt x="8239125" y="4762"/>
                </a:lnTo>
                <a:lnTo>
                  <a:pt x="8239125" y="9525"/>
                </a:lnTo>
                <a:close/>
              </a:path>
              <a:path w="8239125" h="1228725">
                <a:moveTo>
                  <a:pt x="8239125" y="100012"/>
                </a:moveTo>
                <a:lnTo>
                  <a:pt x="8229600" y="100012"/>
                </a:lnTo>
                <a:lnTo>
                  <a:pt x="8229600" y="90487"/>
                </a:lnTo>
                <a:lnTo>
                  <a:pt x="8239125" y="90487"/>
                </a:lnTo>
                <a:lnTo>
                  <a:pt x="8239125" y="100012"/>
                </a:lnTo>
                <a:close/>
              </a:path>
              <a:path w="8239125" h="1228725">
                <a:moveTo>
                  <a:pt x="8239125" y="204787"/>
                </a:moveTo>
                <a:lnTo>
                  <a:pt x="8229600" y="204787"/>
                </a:lnTo>
                <a:lnTo>
                  <a:pt x="8229600" y="128587"/>
                </a:lnTo>
                <a:lnTo>
                  <a:pt x="8239125" y="128587"/>
                </a:lnTo>
                <a:lnTo>
                  <a:pt x="8239125" y="204787"/>
                </a:lnTo>
                <a:close/>
              </a:path>
              <a:path w="8239125" h="1228725">
                <a:moveTo>
                  <a:pt x="8239125" y="242887"/>
                </a:moveTo>
                <a:lnTo>
                  <a:pt x="8229600" y="242887"/>
                </a:lnTo>
                <a:lnTo>
                  <a:pt x="8229600" y="233362"/>
                </a:lnTo>
                <a:lnTo>
                  <a:pt x="8239125" y="233362"/>
                </a:lnTo>
                <a:lnTo>
                  <a:pt x="8239125" y="242887"/>
                </a:lnTo>
                <a:close/>
              </a:path>
              <a:path w="8239125" h="1228725">
                <a:moveTo>
                  <a:pt x="8239125" y="347662"/>
                </a:moveTo>
                <a:lnTo>
                  <a:pt x="8229600" y="347662"/>
                </a:lnTo>
                <a:lnTo>
                  <a:pt x="8229600" y="271462"/>
                </a:lnTo>
                <a:lnTo>
                  <a:pt x="8239125" y="271462"/>
                </a:lnTo>
                <a:lnTo>
                  <a:pt x="8239125" y="347662"/>
                </a:lnTo>
                <a:close/>
              </a:path>
              <a:path w="8239125" h="1228725">
                <a:moveTo>
                  <a:pt x="8239125" y="385762"/>
                </a:moveTo>
                <a:lnTo>
                  <a:pt x="8229600" y="385762"/>
                </a:lnTo>
                <a:lnTo>
                  <a:pt x="8229600" y="376237"/>
                </a:lnTo>
                <a:lnTo>
                  <a:pt x="8239125" y="376237"/>
                </a:lnTo>
                <a:lnTo>
                  <a:pt x="8239125" y="385762"/>
                </a:lnTo>
                <a:close/>
              </a:path>
              <a:path w="8239125" h="1228725">
                <a:moveTo>
                  <a:pt x="8239125" y="490537"/>
                </a:moveTo>
                <a:lnTo>
                  <a:pt x="8229600" y="490537"/>
                </a:lnTo>
                <a:lnTo>
                  <a:pt x="8229600" y="414337"/>
                </a:lnTo>
                <a:lnTo>
                  <a:pt x="8239125" y="414337"/>
                </a:lnTo>
                <a:lnTo>
                  <a:pt x="8239125" y="490537"/>
                </a:lnTo>
                <a:close/>
              </a:path>
              <a:path w="8239125" h="1228725">
                <a:moveTo>
                  <a:pt x="8239125" y="528637"/>
                </a:moveTo>
                <a:lnTo>
                  <a:pt x="8229600" y="528637"/>
                </a:lnTo>
                <a:lnTo>
                  <a:pt x="8229600" y="519112"/>
                </a:lnTo>
                <a:lnTo>
                  <a:pt x="8239125" y="519112"/>
                </a:lnTo>
                <a:lnTo>
                  <a:pt x="8239125" y="528637"/>
                </a:lnTo>
                <a:close/>
              </a:path>
              <a:path w="8239125" h="1228725">
                <a:moveTo>
                  <a:pt x="8239125" y="633412"/>
                </a:moveTo>
                <a:lnTo>
                  <a:pt x="8229600" y="633412"/>
                </a:lnTo>
                <a:lnTo>
                  <a:pt x="8229600" y="557212"/>
                </a:lnTo>
                <a:lnTo>
                  <a:pt x="8239125" y="557212"/>
                </a:lnTo>
                <a:lnTo>
                  <a:pt x="8239125" y="633412"/>
                </a:lnTo>
                <a:close/>
              </a:path>
              <a:path w="8239125" h="1228725">
                <a:moveTo>
                  <a:pt x="8239125" y="671512"/>
                </a:moveTo>
                <a:lnTo>
                  <a:pt x="8229600" y="671512"/>
                </a:lnTo>
                <a:lnTo>
                  <a:pt x="8229600" y="661987"/>
                </a:lnTo>
                <a:lnTo>
                  <a:pt x="8239125" y="661987"/>
                </a:lnTo>
                <a:lnTo>
                  <a:pt x="8239125" y="671512"/>
                </a:lnTo>
                <a:close/>
              </a:path>
              <a:path w="8239125" h="1228725">
                <a:moveTo>
                  <a:pt x="8239125" y="776287"/>
                </a:moveTo>
                <a:lnTo>
                  <a:pt x="8229600" y="776287"/>
                </a:lnTo>
                <a:lnTo>
                  <a:pt x="8229600" y="700087"/>
                </a:lnTo>
                <a:lnTo>
                  <a:pt x="8239125" y="700087"/>
                </a:lnTo>
                <a:lnTo>
                  <a:pt x="8239125" y="776287"/>
                </a:lnTo>
                <a:close/>
              </a:path>
              <a:path w="8239125" h="1228725">
                <a:moveTo>
                  <a:pt x="8239125" y="814387"/>
                </a:moveTo>
                <a:lnTo>
                  <a:pt x="8229600" y="814387"/>
                </a:lnTo>
                <a:lnTo>
                  <a:pt x="8229600" y="804862"/>
                </a:lnTo>
                <a:lnTo>
                  <a:pt x="8239125" y="804862"/>
                </a:lnTo>
                <a:lnTo>
                  <a:pt x="8239125" y="814387"/>
                </a:lnTo>
                <a:close/>
              </a:path>
              <a:path w="8239125" h="1228725">
                <a:moveTo>
                  <a:pt x="8239125" y="919162"/>
                </a:moveTo>
                <a:lnTo>
                  <a:pt x="8229600" y="919162"/>
                </a:lnTo>
                <a:lnTo>
                  <a:pt x="8229600" y="842962"/>
                </a:lnTo>
                <a:lnTo>
                  <a:pt x="8239125" y="842962"/>
                </a:lnTo>
                <a:lnTo>
                  <a:pt x="8239125" y="919162"/>
                </a:lnTo>
                <a:close/>
              </a:path>
              <a:path w="8239125" h="1228725">
                <a:moveTo>
                  <a:pt x="8239125" y="957262"/>
                </a:moveTo>
                <a:lnTo>
                  <a:pt x="8229600" y="957262"/>
                </a:lnTo>
                <a:lnTo>
                  <a:pt x="8229600" y="947737"/>
                </a:lnTo>
                <a:lnTo>
                  <a:pt x="8239125" y="947737"/>
                </a:lnTo>
                <a:lnTo>
                  <a:pt x="8239125" y="957262"/>
                </a:lnTo>
                <a:close/>
              </a:path>
              <a:path w="8239125" h="1228725">
                <a:moveTo>
                  <a:pt x="8239125" y="1062037"/>
                </a:moveTo>
                <a:lnTo>
                  <a:pt x="8229600" y="1062037"/>
                </a:lnTo>
                <a:lnTo>
                  <a:pt x="8229600" y="985837"/>
                </a:lnTo>
                <a:lnTo>
                  <a:pt x="8239125" y="985837"/>
                </a:lnTo>
                <a:lnTo>
                  <a:pt x="8239125" y="1062037"/>
                </a:lnTo>
                <a:close/>
              </a:path>
              <a:path w="8239125" h="1228725">
                <a:moveTo>
                  <a:pt x="8239125" y="1100137"/>
                </a:moveTo>
                <a:lnTo>
                  <a:pt x="8229600" y="1100137"/>
                </a:lnTo>
                <a:lnTo>
                  <a:pt x="8229600" y="1090612"/>
                </a:lnTo>
                <a:lnTo>
                  <a:pt x="8239125" y="1090612"/>
                </a:lnTo>
                <a:lnTo>
                  <a:pt x="8239125" y="1100137"/>
                </a:lnTo>
                <a:close/>
              </a:path>
              <a:path w="8239125" h="1228725">
                <a:moveTo>
                  <a:pt x="8239125" y="1204912"/>
                </a:moveTo>
                <a:lnTo>
                  <a:pt x="8229600" y="1204912"/>
                </a:lnTo>
                <a:lnTo>
                  <a:pt x="8229600" y="1128712"/>
                </a:lnTo>
                <a:lnTo>
                  <a:pt x="8239125" y="1128712"/>
                </a:lnTo>
                <a:lnTo>
                  <a:pt x="8239125" y="1204912"/>
                </a:lnTo>
                <a:close/>
              </a:path>
              <a:path w="8239125" h="1228725">
                <a:moveTo>
                  <a:pt x="8224837" y="1228725"/>
                </a:moveTo>
                <a:lnTo>
                  <a:pt x="8215312" y="1228725"/>
                </a:lnTo>
                <a:lnTo>
                  <a:pt x="8215312" y="1219200"/>
                </a:lnTo>
                <a:lnTo>
                  <a:pt x="8224837" y="1219200"/>
                </a:lnTo>
                <a:lnTo>
                  <a:pt x="8224837" y="1228725"/>
                </a:lnTo>
                <a:close/>
              </a:path>
              <a:path w="8239125" h="1228725">
                <a:moveTo>
                  <a:pt x="8186737" y="1228725"/>
                </a:moveTo>
                <a:lnTo>
                  <a:pt x="8110537" y="1228725"/>
                </a:lnTo>
                <a:lnTo>
                  <a:pt x="8110537" y="1219200"/>
                </a:lnTo>
                <a:lnTo>
                  <a:pt x="8186737" y="1219200"/>
                </a:lnTo>
                <a:lnTo>
                  <a:pt x="8186737" y="1228725"/>
                </a:lnTo>
                <a:close/>
              </a:path>
              <a:path w="8239125" h="1228725">
                <a:moveTo>
                  <a:pt x="8081962" y="1228725"/>
                </a:moveTo>
                <a:lnTo>
                  <a:pt x="8072437" y="1228725"/>
                </a:lnTo>
                <a:lnTo>
                  <a:pt x="8072437" y="1219200"/>
                </a:lnTo>
                <a:lnTo>
                  <a:pt x="8081962" y="1219200"/>
                </a:lnTo>
                <a:lnTo>
                  <a:pt x="8081962" y="1228725"/>
                </a:lnTo>
                <a:close/>
              </a:path>
              <a:path w="8239125" h="1228725">
                <a:moveTo>
                  <a:pt x="8043862" y="1228725"/>
                </a:moveTo>
                <a:lnTo>
                  <a:pt x="7967662" y="1228725"/>
                </a:lnTo>
                <a:lnTo>
                  <a:pt x="7967662" y="1219200"/>
                </a:lnTo>
                <a:lnTo>
                  <a:pt x="8043862" y="1219200"/>
                </a:lnTo>
                <a:lnTo>
                  <a:pt x="8043862" y="1228725"/>
                </a:lnTo>
                <a:close/>
              </a:path>
              <a:path w="8239125" h="1228725">
                <a:moveTo>
                  <a:pt x="7939087" y="1228725"/>
                </a:moveTo>
                <a:lnTo>
                  <a:pt x="7929562" y="1228725"/>
                </a:lnTo>
                <a:lnTo>
                  <a:pt x="7929562" y="1219200"/>
                </a:lnTo>
                <a:lnTo>
                  <a:pt x="7939087" y="1219200"/>
                </a:lnTo>
                <a:lnTo>
                  <a:pt x="7939087" y="1228725"/>
                </a:lnTo>
                <a:close/>
              </a:path>
              <a:path w="8239125" h="1228725">
                <a:moveTo>
                  <a:pt x="7900987" y="1228725"/>
                </a:moveTo>
                <a:lnTo>
                  <a:pt x="7824787" y="1228725"/>
                </a:lnTo>
                <a:lnTo>
                  <a:pt x="7824787" y="1219200"/>
                </a:lnTo>
                <a:lnTo>
                  <a:pt x="7900987" y="1219200"/>
                </a:lnTo>
                <a:lnTo>
                  <a:pt x="7900987" y="1228725"/>
                </a:lnTo>
                <a:close/>
              </a:path>
              <a:path w="8239125" h="1228725">
                <a:moveTo>
                  <a:pt x="7796212" y="1228725"/>
                </a:moveTo>
                <a:lnTo>
                  <a:pt x="7786687" y="1228725"/>
                </a:lnTo>
                <a:lnTo>
                  <a:pt x="7786687" y="1219200"/>
                </a:lnTo>
                <a:lnTo>
                  <a:pt x="7796212" y="1219200"/>
                </a:lnTo>
                <a:lnTo>
                  <a:pt x="7796212" y="1228725"/>
                </a:lnTo>
                <a:close/>
              </a:path>
              <a:path w="8239125" h="1228725">
                <a:moveTo>
                  <a:pt x="7758112" y="1228725"/>
                </a:moveTo>
                <a:lnTo>
                  <a:pt x="7681912" y="1228725"/>
                </a:lnTo>
                <a:lnTo>
                  <a:pt x="7681912" y="1219200"/>
                </a:lnTo>
                <a:lnTo>
                  <a:pt x="7758112" y="1219200"/>
                </a:lnTo>
                <a:lnTo>
                  <a:pt x="7758112" y="1228725"/>
                </a:lnTo>
                <a:close/>
              </a:path>
              <a:path w="8239125" h="1228725">
                <a:moveTo>
                  <a:pt x="7653337" y="1228725"/>
                </a:moveTo>
                <a:lnTo>
                  <a:pt x="7643812" y="1228725"/>
                </a:lnTo>
                <a:lnTo>
                  <a:pt x="7643812" y="1219200"/>
                </a:lnTo>
                <a:lnTo>
                  <a:pt x="7653337" y="1219200"/>
                </a:lnTo>
                <a:lnTo>
                  <a:pt x="7653337" y="1228725"/>
                </a:lnTo>
                <a:close/>
              </a:path>
              <a:path w="8239125" h="1228725">
                <a:moveTo>
                  <a:pt x="7615237" y="1228725"/>
                </a:moveTo>
                <a:lnTo>
                  <a:pt x="7539037" y="1228725"/>
                </a:lnTo>
                <a:lnTo>
                  <a:pt x="7539037" y="1219200"/>
                </a:lnTo>
                <a:lnTo>
                  <a:pt x="7615237" y="1219200"/>
                </a:lnTo>
                <a:lnTo>
                  <a:pt x="7615237" y="1228725"/>
                </a:lnTo>
                <a:close/>
              </a:path>
              <a:path w="8239125" h="1228725">
                <a:moveTo>
                  <a:pt x="7510462" y="1228725"/>
                </a:moveTo>
                <a:lnTo>
                  <a:pt x="7500937" y="1228725"/>
                </a:lnTo>
                <a:lnTo>
                  <a:pt x="7500937" y="1219200"/>
                </a:lnTo>
                <a:lnTo>
                  <a:pt x="7510462" y="1219200"/>
                </a:lnTo>
                <a:lnTo>
                  <a:pt x="7510462" y="1228725"/>
                </a:lnTo>
                <a:close/>
              </a:path>
              <a:path w="8239125" h="1228725">
                <a:moveTo>
                  <a:pt x="7472362" y="1228725"/>
                </a:moveTo>
                <a:lnTo>
                  <a:pt x="7396162" y="1228725"/>
                </a:lnTo>
                <a:lnTo>
                  <a:pt x="7396162" y="1219200"/>
                </a:lnTo>
                <a:lnTo>
                  <a:pt x="7472362" y="1219200"/>
                </a:lnTo>
                <a:lnTo>
                  <a:pt x="7472362" y="1228725"/>
                </a:lnTo>
                <a:close/>
              </a:path>
              <a:path w="8239125" h="1228725">
                <a:moveTo>
                  <a:pt x="7367587" y="1228725"/>
                </a:moveTo>
                <a:lnTo>
                  <a:pt x="7358062" y="1228725"/>
                </a:lnTo>
                <a:lnTo>
                  <a:pt x="7358062" y="1219200"/>
                </a:lnTo>
                <a:lnTo>
                  <a:pt x="7367587" y="1219200"/>
                </a:lnTo>
                <a:lnTo>
                  <a:pt x="7367587" y="1228725"/>
                </a:lnTo>
                <a:close/>
              </a:path>
              <a:path w="8239125" h="1228725">
                <a:moveTo>
                  <a:pt x="7329487" y="1228725"/>
                </a:moveTo>
                <a:lnTo>
                  <a:pt x="7253287" y="1228725"/>
                </a:lnTo>
                <a:lnTo>
                  <a:pt x="7253287" y="1219200"/>
                </a:lnTo>
                <a:lnTo>
                  <a:pt x="7329487" y="1219200"/>
                </a:lnTo>
                <a:lnTo>
                  <a:pt x="7329487" y="1228725"/>
                </a:lnTo>
                <a:close/>
              </a:path>
              <a:path w="8239125" h="1228725">
                <a:moveTo>
                  <a:pt x="7224712" y="1228725"/>
                </a:moveTo>
                <a:lnTo>
                  <a:pt x="7215187" y="1228725"/>
                </a:lnTo>
                <a:lnTo>
                  <a:pt x="7215187" y="1219200"/>
                </a:lnTo>
                <a:lnTo>
                  <a:pt x="7224712" y="1219200"/>
                </a:lnTo>
                <a:lnTo>
                  <a:pt x="7224712" y="1228725"/>
                </a:lnTo>
                <a:close/>
              </a:path>
              <a:path w="8239125" h="1228725">
                <a:moveTo>
                  <a:pt x="7186612" y="1228725"/>
                </a:moveTo>
                <a:lnTo>
                  <a:pt x="7110412" y="1228725"/>
                </a:lnTo>
                <a:lnTo>
                  <a:pt x="7110412" y="1219200"/>
                </a:lnTo>
                <a:lnTo>
                  <a:pt x="7186612" y="1219200"/>
                </a:lnTo>
                <a:lnTo>
                  <a:pt x="7186612" y="1228725"/>
                </a:lnTo>
                <a:close/>
              </a:path>
              <a:path w="8239125" h="1228725">
                <a:moveTo>
                  <a:pt x="7081837" y="1228725"/>
                </a:moveTo>
                <a:lnTo>
                  <a:pt x="7072312" y="1228725"/>
                </a:lnTo>
                <a:lnTo>
                  <a:pt x="7072312" y="1219200"/>
                </a:lnTo>
                <a:lnTo>
                  <a:pt x="7081837" y="1219200"/>
                </a:lnTo>
                <a:lnTo>
                  <a:pt x="7081837" y="1228725"/>
                </a:lnTo>
                <a:close/>
              </a:path>
              <a:path w="8239125" h="1228725">
                <a:moveTo>
                  <a:pt x="7043737" y="1228725"/>
                </a:moveTo>
                <a:lnTo>
                  <a:pt x="6967537" y="1228725"/>
                </a:lnTo>
                <a:lnTo>
                  <a:pt x="6967537" y="1219200"/>
                </a:lnTo>
                <a:lnTo>
                  <a:pt x="7043737" y="1219200"/>
                </a:lnTo>
                <a:lnTo>
                  <a:pt x="7043737" y="1228725"/>
                </a:lnTo>
                <a:close/>
              </a:path>
              <a:path w="8239125" h="1228725">
                <a:moveTo>
                  <a:pt x="6938962" y="1228725"/>
                </a:moveTo>
                <a:lnTo>
                  <a:pt x="6929437" y="1228725"/>
                </a:lnTo>
                <a:lnTo>
                  <a:pt x="6929437" y="1219200"/>
                </a:lnTo>
                <a:lnTo>
                  <a:pt x="6938962" y="1219200"/>
                </a:lnTo>
                <a:lnTo>
                  <a:pt x="6938962" y="1228725"/>
                </a:lnTo>
                <a:close/>
              </a:path>
              <a:path w="8239125" h="1228725">
                <a:moveTo>
                  <a:pt x="6900862" y="1228725"/>
                </a:moveTo>
                <a:lnTo>
                  <a:pt x="6824662" y="1228725"/>
                </a:lnTo>
                <a:lnTo>
                  <a:pt x="6824662" y="1219200"/>
                </a:lnTo>
                <a:lnTo>
                  <a:pt x="6900862" y="1219200"/>
                </a:lnTo>
                <a:lnTo>
                  <a:pt x="6900862" y="1228725"/>
                </a:lnTo>
                <a:close/>
              </a:path>
              <a:path w="8239125" h="1228725">
                <a:moveTo>
                  <a:pt x="6796087" y="1228725"/>
                </a:moveTo>
                <a:lnTo>
                  <a:pt x="6786562" y="1228725"/>
                </a:lnTo>
                <a:lnTo>
                  <a:pt x="6786562" y="1219200"/>
                </a:lnTo>
                <a:lnTo>
                  <a:pt x="6796087" y="1219200"/>
                </a:lnTo>
                <a:lnTo>
                  <a:pt x="6796087" y="1228725"/>
                </a:lnTo>
                <a:close/>
              </a:path>
              <a:path w="8239125" h="1228725">
                <a:moveTo>
                  <a:pt x="6757987" y="1228725"/>
                </a:moveTo>
                <a:lnTo>
                  <a:pt x="6681787" y="1228725"/>
                </a:lnTo>
                <a:lnTo>
                  <a:pt x="6681787" y="1219200"/>
                </a:lnTo>
                <a:lnTo>
                  <a:pt x="6757987" y="1219200"/>
                </a:lnTo>
                <a:lnTo>
                  <a:pt x="6757987" y="1228725"/>
                </a:lnTo>
                <a:close/>
              </a:path>
              <a:path w="8239125" h="1228725">
                <a:moveTo>
                  <a:pt x="6653212" y="1228725"/>
                </a:moveTo>
                <a:lnTo>
                  <a:pt x="6643687" y="1228725"/>
                </a:lnTo>
                <a:lnTo>
                  <a:pt x="6643687" y="1219200"/>
                </a:lnTo>
                <a:lnTo>
                  <a:pt x="6653212" y="1219200"/>
                </a:lnTo>
                <a:lnTo>
                  <a:pt x="6653212" y="1228725"/>
                </a:lnTo>
                <a:close/>
              </a:path>
              <a:path w="8239125" h="1228725">
                <a:moveTo>
                  <a:pt x="6615112" y="1228725"/>
                </a:moveTo>
                <a:lnTo>
                  <a:pt x="6538912" y="1228725"/>
                </a:lnTo>
                <a:lnTo>
                  <a:pt x="6538912" y="1219200"/>
                </a:lnTo>
                <a:lnTo>
                  <a:pt x="6615112" y="1219200"/>
                </a:lnTo>
                <a:lnTo>
                  <a:pt x="6615112" y="1228725"/>
                </a:lnTo>
                <a:close/>
              </a:path>
              <a:path w="8239125" h="1228725">
                <a:moveTo>
                  <a:pt x="6510337" y="1228725"/>
                </a:moveTo>
                <a:lnTo>
                  <a:pt x="6500812" y="1228725"/>
                </a:lnTo>
                <a:lnTo>
                  <a:pt x="6500812" y="1219200"/>
                </a:lnTo>
                <a:lnTo>
                  <a:pt x="6510337" y="1219200"/>
                </a:lnTo>
                <a:lnTo>
                  <a:pt x="6510337" y="1228725"/>
                </a:lnTo>
                <a:close/>
              </a:path>
              <a:path w="8239125" h="1228725">
                <a:moveTo>
                  <a:pt x="6472237" y="1228725"/>
                </a:moveTo>
                <a:lnTo>
                  <a:pt x="6396037" y="1228725"/>
                </a:lnTo>
                <a:lnTo>
                  <a:pt x="6396037" y="1219200"/>
                </a:lnTo>
                <a:lnTo>
                  <a:pt x="6472237" y="1219200"/>
                </a:lnTo>
                <a:lnTo>
                  <a:pt x="6472237" y="1228725"/>
                </a:lnTo>
                <a:close/>
              </a:path>
              <a:path w="8239125" h="1228725">
                <a:moveTo>
                  <a:pt x="6367462" y="1228725"/>
                </a:moveTo>
                <a:lnTo>
                  <a:pt x="6357937" y="1228725"/>
                </a:lnTo>
                <a:lnTo>
                  <a:pt x="6357937" y="1219200"/>
                </a:lnTo>
                <a:lnTo>
                  <a:pt x="6367462" y="1219200"/>
                </a:lnTo>
                <a:lnTo>
                  <a:pt x="6367462" y="1228725"/>
                </a:lnTo>
                <a:close/>
              </a:path>
              <a:path w="8239125" h="1228725">
                <a:moveTo>
                  <a:pt x="6329362" y="1228725"/>
                </a:moveTo>
                <a:lnTo>
                  <a:pt x="6253162" y="1228725"/>
                </a:lnTo>
                <a:lnTo>
                  <a:pt x="6253162" y="1219200"/>
                </a:lnTo>
                <a:lnTo>
                  <a:pt x="6329362" y="1219200"/>
                </a:lnTo>
                <a:lnTo>
                  <a:pt x="6329362" y="1228725"/>
                </a:lnTo>
                <a:close/>
              </a:path>
              <a:path w="8239125" h="1228725">
                <a:moveTo>
                  <a:pt x="6224587" y="1228725"/>
                </a:moveTo>
                <a:lnTo>
                  <a:pt x="6215062" y="1228725"/>
                </a:lnTo>
                <a:lnTo>
                  <a:pt x="6215062" y="1219200"/>
                </a:lnTo>
                <a:lnTo>
                  <a:pt x="6224587" y="1219200"/>
                </a:lnTo>
                <a:lnTo>
                  <a:pt x="6224587" y="1228725"/>
                </a:lnTo>
                <a:close/>
              </a:path>
              <a:path w="8239125" h="1228725">
                <a:moveTo>
                  <a:pt x="6186487" y="1228725"/>
                </a:moveTo>
                <a:lnTo>
                  <a:pt x="6110287" y="1228725"/>
                </a:lnTo>
                <a:lnTo>
                  <a:pt x="6110287" y="1219200"/>
                </a:lnTo>
                <a:lnTo>
                  <a:pt x="6186487" y="1219200"/>
                </a:lnTo>
                <a:lnTo>
                  <a:pt x="6186487" y="1228725"/>
                </a:lnTo>
                <a:close/>
              </a:path>
              <a:path w="8239125" h="1228725">
                <a:moveTo>
                  <a:pt x="6081712" y="1228725"/>
                </a:moveTo>
                <a:lnTo>
                  <a:pt x="6072187" y="1228725"/>
                </a:lnTo>
                <a:lnTo>
                  <a:pt x="6072187" y="1219200"/>
                </a:lnTo>
                <a:lnTo>
                  <a:pt x="6081712" y="1219200"/>
                </a:lnTo>
                <a:lnTo>
                  <a:pt x="6081712" y="1228725"/>
                </a:lnTo>
                <a:close/>
              </a:path>
              <a:path w="8239125" h="1228725">
                <a:moveTo>
                  <a:pt x="6043612" y="1228725"/>
                </a:moveTo>
                <a:lnTo>
                  <a:pt x="5967412" y="1228725"/>
                </a:lnTo>
                <a:lnTo>
                  <a:pt x="5967412" y="1219200"/>
                </a:lnTo>
                <a:lnTo>
                  <a:pt x="6043612" y="1219200"/>
                </a:lnTo>
                <a:lnTo>
                  <a:pt x="6043612" y="1228725"/>
                </a:lnTo>
                <a:close/>
              </a:path>
              <a:path w="8239125" h="1228725">
                <a:moveTo>
                  <a:pt x="5938837" y="1228725"/>
                </a:moveTo>
                <a:lnTo>
                  <a:pt x="5929312" y="1228725"/>
                </a:lnTo>
                <a:lnTo>
                  <a:pt x="5929312" y="1219200"/>
                </a:lnTo>
                <a:lnTo>
                  <a:pt x="5938837" y="1219200"/>
                </a:lnTo>
                <a:lnTo>
                  <a:pt x="5938837" y="1228725"/>
                </a:lnTo>
                <a:close/>
              </a:path>
              <a:path w="8239125" h="1228725">
                <a:moveTo>
                  <a:pt x="5900737" y="1228725"/>
                </a:moveTo>
                <a:lnTo>
                  <a:pt x="5824537" y="1228725"/>
                </a:lnTo>
                <a:lnTo>
                  <a:pt x="5824537" y="1219200"/>
                </a:lnTo>
                <a:lnTo>
                  <a:pt x="5900737" y="1219200"/>
                </a:lnTo>
                <a:lnTo>
                  <a:pt x="5900737" y="1228725"/>
                </a:lnTo>
                <a:close/>
              </a:path>
              <a:path w="8239125" h="1228725">
                <a:moveTo>
                  <a:pt x="5795962" y="1228725"/>
                </a:moveTo>
                <a:lnTo>
                  <a:pt x="5786437" y="1228725"/>
                </a:lnTo>
                <a:lnTo>
                  <a:pt x="5786437" y="1219200"/>
                </a:lnTo>
                <a:lnTo>
                  <a:pt x="5795962" y="1219200"/>
                </a:lnTo>
                <a:lnTo>
                  <a:pt x="5795962" y="1228725"/>
                </a:lnTo>
                <a:close/>
              </a:path>
              <a:path w="8239125" h="1228725">
                <a:moveTo>
                  <a:pt x="5757862" y="1228725"/>
                </a:moveTo>
                <a:lnTo>
                  <a:pt x="5681662" y="1228725"/>
                </a:lnTo>
                <a:lnTo>
                  <a:pt x="5681662" y="1219200"/>
                </a:lnTo>
                <a:lnTo>
                  <a:pt x="5757862" y="1219200"/>
                </a:lnTo>
                <a:lnTo>
                  <a:pt x="5757862" y="1228725"/>
                </a:lnTo>
                <a:close/>
              </a:path>
              <a:path w="8239125" h="1228725">
                <a:moveTo>
                  <a:pt x="5653087" y="1228725"/>
                </a:moveTo>
                <a:lnTo>
                  <a:pt x="5643562" y="1228725"/>
                </a:lnTo>
                <a:lnTo>
                  <a:pt x="5643562" y="1219200"/>
                </a:lnTo>
                <a:lnTo>
                  <a:pt x="5653087" y="1219200"/>
                </a:lnTo>
                <a:lnTo>
                  <a:pt x="5653087" y="1228725"/>
                </a:lnTo>
                <a:close/>
              </a:path>
              <a:path w="8239125" h="1228725">
                <a:moveTo>
                  <a:pt x="5614987" y="1228725"/>
                </a:moveTo>
                <a:lnTo>
                  <a:pt x="5538787" y="1228725"/>
                </a:lnTo>
                <a:lnTo>
                  <a:pt x="5538787" y="1219200"/>
                </a:lnTo>
                <a:lnTo>
                  <a:pt x="5614987" y="1219200"/>
                </a:lnTo>
                <a:lnTo>
                  <a:pt x="5614987" y="1228725"/>
                </a:lnTo>
                <a:close/>
              </a:path>
              <a:path w="8239125" h="1228725">
                <a:moveTo>
                  <a:pt x="5510212" y="1228725"/>
                </a:moveTo>
                <a:lnTo>
                  <a:pt x="5500687" y="1228725"/>
                </a:lnTo>
                <a:lnTo>
                  <a:pt x="5500687" y="1219200"/>
                </a:lnTo>
                <a:lnTo>
                  <a:pt x="5510212" y="1219200"/>
                </a:lnTo>
                <a:lnTo>
                  <a:pt x="5510212" y="1228725"/>
                </a:lnTo>
                <a:close/>
              </a:path>
              <a:path w="8239125" h="1228725">
                <a:moveTo>
                  <a:pt x="5472112" y="1228725"/>
                </a:moveTo>
                <a:lnTo>
                  <a:pt x="5395912" y="1228725"/>
                </a:lnTo>
                <a:lnTo>
                  <a:pt x="5395912" y="1219200"/>
                </a:lnTo>
                <a:lnTo>
                  <a:pt x="5472112" y="1219200"/>
                </a:lnTo>
                <a:lnTo>
                  <a:pt x="5472112" y="1228725"/>
                </a:lnTo>
                <a:close/>
              </a:path>
              <a:path w="8239125" h="1228725">
                <a:moveTo>
                  <a:pt x="5367337" y="1228725"/>
                </a:moveTo>
                <a:lnTo>
                  <a:pt x="5357812" y="1228725"/>
                </a:lnTo>
                <a:lnTo>
                  <a:pt x="5357812" y="1219200"/>
                </a:lnTo>
                <a:lnTo>
                  <a:pt x="5367337" y="1219200"/>
                </a:lnTo>
                <a:lnTo>
                  <a:pt x="5367337" y="1228725"/>
                </a:lnTo>
                <a:close/>
              </a:path>
              <a:path w="8239125" h="1228725">
                <a:moveTo>
                  <a:pt x="5329237" y="1228725"/>
                </a:moveTo>
                <a:lnTo>
                  <a:pt x="5253037" y="1228725"/>
                </a:lnTo>
                <a:lnTo>
                  <a:pt x="5253037" y="1219200"/>
                </a:lnTo>
                <a:lnTo>
                  <a:pt x="5329237" y="1219200"/>
                </a:lnTo>
                <a:lnTo>
                  <a:pt x="5329237" y="1228725"/>
                </a:lnTo>
                <a:close/>
              </a:path>
              <a:path w="8239125" h="1228725">
                <a:moveTo>
                  <a:pt x="5224462" y="1228725"/>
                </a:moveTo>
                <a:lnTo>
                  <a:pt x="5214937" y="1228725"/>
                </a:lnTo>
                <a:lnTo>
                  <a:pt x="5214937" y="1219200"/>
                </a:lnTo>
                <a:lnTo>
                  <a:pt x="5224462" y="1219200"/>
                </a:lnTo>
                <a:lnTo>
                  <a:pt x="5224462" y="1228725"/>
                </a:lnTo>
                <a:close/>
              </a:path>
              <a:path w="8239125" h="1228725">
                <a:moveTo>
                  <a:pt x="5186362" y="1228725"/>
                </a:moveTo>
                <a:lnTo>
                  <a:pt x="5110162" y="1228725"/>
                </a:lnTo>
                <a:lnTo>
                  <a:pt x="5110162" y="1219200"/>
                </a:lnTo>
                <a:lnTo>
                  <a:pt x="5186362" y="1219200"/>
                </a:lnTo>
                <a:lnTo>
                  <a:pt x="5186362" y="1228725"/>
                </a:lnTo>
                <a:close/>
              </a:path>
              <a:path w="8239125" h="1228725">
                <a:moveTo>
                  <a:pt x="5081587" y="1228725"/>
                </a:moveTo>
                <a:lnTo>
                  <a:pt x="5072062" y="1228725"/>
                </a:lnTo>
                <a:lnTo>
                  <a:pt x="5072062" y="1219200"/>
                </a:lnTo>
                <a:lnTo>
                  <a:pt x="5081587" y="1219200"/>
                </a:lnTo>
                <a:lnTo>
                  <a:pt x="5081587" y="1228725"/>
                </a:lnTo>
                <a:close/>
              </a:path>
              <a:path w="8239125" h="1228725">
                <a:moveTo>
                  <a:pt x="5043487" y="1228725"/>
                </a:moveTo>
                <a:lnTo>
                  <a:pt x="4967287" y="1228725"/>
                </a:lnTo>
                <a:lnTo>
                  <a:pt x="4967287" y="1219200"/>
                </a:lnTo>
                <a:lnTo>
                  <a:pt x="5043487" y="1219200"/>
                </a:lnTo>
                <a:lnTo>
                  <a:pt x="5043487" y="1228725"/>
                </a:lnTo>
                <a:close/>
              </a:path>
              <a:path w="8239125" h="1228725">
                <a:moveTo>
                  <a:pt x="4938712" y="1228725"/>
                </a:moveTo>
                <a:lnTo>
                  <a:pt x="4929187" y="1228725"/>
                </a:lnTo>
                <a:lnTo>
                  <a:pt x="4929187" y="1219200"/>
                </a:lnTo>
                <a:lnTo>
                  <a:pt x="4938712" y="1219200"/>
                </a:lnTo>
                <a:lnTo>
                  <a:pt x="4938712" y="1228725"/>
                </a:lnTo>
                <a:close/>
              </a:path>
              <a:path w="8239125" h="1228725">
                <a:moveTo>
                  <a:pt x="4900612" y="1228725"/>
                </a:moveTo>
                <a:lnTo>
                  <a:pt x="4824412" y="1228725"/>
                </a:lnTo>
                <a:lnTo>
                  <a:pt x="4824412" y="1219200"/>
                </a:lnTo>
                <a:lnTo>
                  <a:pt x="4900612" y="1219200"/>
                </a:lnTo>
                <a:lnTo>
                  <a:pt x="4900612" y="1228725"/>
                </a:lnTo>
                <a:close/>
              </a:path>
              <a:path w="8239125" h="1228725">
                <a:moveTo>
                  <a:pt x="4795837" y="1228725"/>
                </a:moveTo>
                <a:lnTo>
                  <a:pt x="4786312" y="1228725"/>
                </a:lnTo>
                <a:lnTo>
                  <a:pt x="4786312" y="1219200"/>
                </a:lnTo>
                <a:lnTo>
                  <a:pt x="4795837" y="1219200"/>
                </a:lnTo>
                <a:lnTo>
                  <a:pt x="4795837" y="1228725"/>
                </a:lnTo>
                <a:close/>
              </a:path>
              <a:path w="8239125" h="1228725">
                <a:moveTo>
                  <a:pt x="4757737" y="1228725"/>
                </a:moveTo>
                <a:lnTo>
                  <a:pt x="4681537" y="1228725"/>
                </a:lnTo>
                <a:lnTo>
                  <a:pt x="4681537" y="1219200"/>
                </a:lnTo>
                <a:lnTo>
                  <a:pt x="4757737" y="1219200"/>
                </a:lnTo>
                <a:lnTo>
                  <a:pt x="4757737" y="1228725"/>
                </a:lnTo>
                <a:close/>
              </a:path>
              <a:path w="8239125" h="1228725">
                <a:moveTo>
                  <a:pt x="4652962" y="1228725"/>
                </a:moveTo>
                <a:lnTo>
                  <a:pt x="4643437" y="1228725"/>
                </a:lnTo>
                <a:lnTo>
                  <a:pt x="4643437" y="1219200"/>
                </a:lnTo>
                <a:lnTo>
                  <a:pt x="4652962" y="1219200"/>
                </a:lnTo>
                <a:lnTo>
                  <a:pt x="4652962" y="1228725"/>
                </a:lnTo>
                <a:close/>
              </a:path>
              <a:path w="8239125" h="1228725">
                <a:moveTo>
                  <a:pt x="4614862" y="1228725"/>
                </a:moveTo>
                <a:lnTo>
                  <a:pt x="4538662" y="1228725"/>
                </a:lnTo>
                <a:lnTo>
                  <a:pt x="4538662" y="1219200"/>
                </a:lnTo>
                <a:lnTo>
                  <a:pt x="4614862" y="1219200"/>
                </a:lnTo>
                <a:lnTo>
                  <a:pt x="4614862" y="1228725"/>
                </a:lnTo>
                <a:close/>
              </a:path>
              <a:path w="8239125" h="1228725">
                <a:moveTo>
                  <a:pt x="4510087" y="1228725"/>
                </a:moveTo>
                <a:lnTo>
                  <a:pt x="4500562" y="1228725"/>
                </a:lnTo>
                <a:lnTo>
                  <a:pt x="4500562" y="1219200"/>
                </a:lnTo>
                <a:lnTo>
                  <a:pt x="4510087" y="1219200"/>
                </a:lnTo>
                <a:lnTo>
                  <a:pt x="4510087" y="1228725"/>
                </a:lnTo>
                <a:close/>
              </a:path>
              <a:path w="8239125" h="1228725">
                <a:moveTo>
                  <a:pt x="4471987" y="1228725"/>
                </a:moveTo>
                <a:lnTo>
                  <a:pt x="4395787" y="1228725"/>
                </a:lnTo>
                <a:lnTo>
                  <a:pt x="4395787" y="1219200"/>
                </a:lnTo>
                <a:lnTo>
                  <a:pt x="4471987" y="1219200"/>
                </a:lnTo>
                <a:lnTo>
                  <a:pt x="4471987" y="1228725"/>
                </a:lnTo>
                <a:close/>
              </a:path>
              <a:path w="8239125" h="1228725">
                <a:moveTo>
                  <a:pt x="4367212" y="1228725"/>
                </a:moveTo>
                <a:lnTo>
                  <a:pt x="4357687" y="1228725"/>
                </a:lnTo>
                <a:lnTo>
                  <a:pt x="4357687" y="1219200"/>
                </a:lnTo>
                <a:lnTo>
                  <a:pt x="4367212" y="1219200"/>
                </a:lnTo>
                <a:lnTo>
                  <a:pt x="4367212" y="1228725"/>
                </a:lnTo>
                <a:close/>
              </a:path>
              <a:path w="8239125" h="1228725">
                <a:moveTo>
                  <a:pt x="4329112" y="1228725"/>
                </a:moveTo>
                <a:lnTo>
                  <a:pt x="4252912" y="1228725"/>
                </a:lnTo>
                <a:lnTo>
                  <a:pt x="4252912" y="1219200"/>
                </a:lnTo>
                <a:lnTo>
                  <a:pt x="4329112" y="1219200"/>
                </a:lnTo>
                <a:lnTo>
                  <a:pt x="4329112" y="1228725"/>
                </a:lnTo>
                <a:close/>
              </a:path>
              <a:path w="8239125" h="1228725">
                <a:moveTo>
                  <a:pt x="4224337" y="1228725"/>
                </a:moveTo>
                <a:lnTo>
                  <a:pt x="4214812" y="1228725"/>
                </a:lnTo>
                <a:lnTo>
                  <a:pt x="4214812" y="1219200"/>
                </a:lnTo>
                <a:lnTo>
                  <a:pt x="4224337" y="1219200"/>
                </a:lnTo>
                <a:lnTo>
                  <a:pt x="4224337" y="1228725"/>
                </a:lnTo>
                <a:close/>
              </a:path>
              <a:path w="8239125" h="1228725">
                <a:moveTo>
                  <a:pt x="4186237" y="1228725"/>
                </a:moveTo>
                <a:lnTo>
                  <a:pt x="4110037" y="1228725"/>
                </a:lnTo>
                <a:lnTo>
                  <a:pt x="4110037" y="1219200"/>
                </a:lnTo>
                <a:lnTo>
                  <a:pt x="4186237" y="1219200"/>
                </a:lnTo>
                <a:lnTo>
                  <a:pt x="4186237" y="1228725"/>
                </a:lnTo>
                <a:close/>
              </a:path>
              <a:path w="8239125" h="1228725">
                <a:moveTo>
                  <a:pt x="4081462" y="1228725"/>
                </a:moveTo>
                <a:lnTo>
                  <a:pt x="4071937" y="1228725"/>
                </a:lnTo>
                <a:lnTo>
                  <a:pt x="4071937" y="1219200"/>
                </a:lnTo>
                <a:lnTo>
                  <a:pt x="4081462" y="1219200"/>
                </a:lnTo>
                <a:lnTo>
                  <a:pt x="4081462" y="1228725"/>
                </a:lnTo>
                <a:close/>
              </a:path>
              <a:path w="8239125" h="1228725">
                <a:moveTo>
                  <a:pt x="4043362" y="1228725"/>
                </a:moveTo>
                <a:lnTo>
                  <a:pt x="3967162" y="1228725"/>
                </a:lnTo>
                <a:lnTo>
                  <a:pt x="3967162" y="1219200"/>
                </a:lnTo>
                <a:lnTo>
                  <a:pt x="4043362" y="1219200"/>
                </a:lnTo>
                <a:lnTo>
                  <a:pt x="4043362" y="1228725"/>
                </a:lnTo>
                <a:close/>
              </a:path>
              <a:path w="8239125" h="1228725">
                <a:moveTo>
                  <a:pt x="3938587" y="1228725"/>
                </a:moveTo>
                <a:lnTo>
                  <a:pt x="3929062" y="1228725"/>
                </a:lnTo>
                <a:lnTo>
                  <a:pt x="3929062" y="1219200"/>
                </a:lnTo>
                <a:lnTo>
                  <a:pt x="3938587" y="1219200"/>
                </a:lnTo>
                <a:lnTo>
                  <a:pt x="3938587" y="1228725"/>
                </a:lnTo>
                <a:close/>
              </a:path>
              <a:path w="8239125" h="1228725">
                <a:moveTo>
                  <a:pt x="3900487" y="1228725"/>
                </a:moveTo>
                <a:lnTo>
                  <a:pt x="3824287" y="1228725"/>
                </a:lnTo>
                <a:lnTo>
                  <a:pt x="3824287" y="1219200"/>
                </a:lnTo>
                <a:lnTo>
                  <a:pt x="3900487" y="1219200"/>
                </a:lnTo>
                <a:lnTo>
                  <a:pt x="3900487" y="1228725"/>
                </a:lnTo>
                <a:close/>
              </a:path>
              <a:path w="8239125" h="1228725">
                <a:moveTo>
                  <a:pt x="3795712" y="1228725"/>
                </a:moveTo>
                <a:lnTo>
                  <a:pt x="3786187" y="1228725"/>
                </a:lnTo>
                <a:lnTo>
                  <a:pt x="3786187" y="1219200"/>
                </a:lnTo>
                <a:lnTo>
                  <a:pt x="3795712" y="1219200"/>
                </a:lnTo>
                <a:lnTo>
                  <a:pt x="3795712" y="1228725"/>
                </a:lnTo>
                <a:close/>
              </a:path>
              <a:path w="8239125" h="1228725">
                <a:moveTo>
                  <a:pt x="3757612" y="1228725"/>
                </a:moveTo>
                <a:lnTo>
                  <a:pt x="3681412" y="1228725"/>
                </a:lnTo>
                <a:lnTo>
                  <a:pt x="3681412" y="1219200"/>
                </a:lnTo>
                <a:lnTo>
                  <a:pt x="3757612" y="1219200"/>
                </a:lnTo>
                <a:lnTo>
                  <a:pt x="3757612" y="1228725"/>
                </a:lnTo>
                <a:close/>
              </a:path>
              <a:path w="8239125" h="1228725">
                <a:moveTo>
                  <a:pt x="3652837" y="1228725"/>
                </a:moveTo>
                <a:lnTo>
                  <a:pt x="3643312" y="1228725"/>
                </a:lnTo>
                <a:lnTo>
                  <a:pt x="3643312" y="1219200"/>
                </a:lnTo>
                <a:lnTo>
                  <a:pt x="3652837" y="1219200"/>
                </a:lnTo>
                <a:lnTo>
                  <a:pt x="3652837" y="1228725"/>
                </a:lnTo>
                <a:close/>
              </a:path>
              <a:path w="8239125" h="1228725">
                <a:moveTo>
                  <a:pt x="3614737" y="1228725"/>
                </a:moveTo>
                <a:lnTo>
                  <a:pt x="3538537" y="1228725"/>
                </a:lnTo>
                <a:lnTo>
                  <a:pt x="3538537" y="1219200"/>
                </a:lnTo>
                <a:lnTo>
                  <a:pt x="3614737" y="1219200"/>
                </a:lnTo>
                <a:lnTo>
                  <a:pt x="3614737" y="1228725"/>
                </a:lnTo>
                <a:close/>
              </a:path>
              <a:path w="8239125" h="1228725">
                <a:moveTo>
                  <a:pt x="3509962" y="1228725"/>
                </a:moveTo>
                <a:lnTo>
                  <a:pt x="3500437" y="1228725"/>
                </a:lnTo>
                <a:lnTo>
                  <a:pt x="3500437" y="1219200"/>
                </a:lnTo>
                <a:lnTo>
                  <a:pt x="3509962" y="1219200"/>
                </a:lnTo>
                <a:lnTo>
                  <a:pt x="3509962" y="1228725"/>
                </a:lnTo>
                <a:close/>
              </a:path>
              <a:path w="8239125" h="1228725">
                <a:moveTo>
                  <a:pt x="3471862" y="1228725"/>
                </a:moveTo>
                <a:lnTo>
                  <a:pt x="3395662" y="1228725"/>
                </a:lnTo>
                <a:lnTo>
                  <a:pt x="3395662" y="1219200"/>
                </a:lnTo>
                <a:lnTo>
                  <a:pt x="3471862" y="1219200"/>
                </a:lnTo>
                <a:lnTo>
                  <a:pt x="3471862" y="1228725"/>
                </a:lnTo>
                <a:close/>
              </a:path>
              <a:path w="8239125" h="1228725">
                <a:moveTo>
                  <a:pt x="3367087" y="1228725"/>
                </a:moveTo>
                <a:lnTo>
                  <a:pt x="3357562" y="1228725"/>
                </a:lnTo>
                <a:lnTo>
                  <a:pt x="3357562" y="1219200"/>
                </a:lnTo>
                <a:lnTo>
                  <a:pt x="3367087" y="1219200"/>
                </a:lnTo>
                <a:lnTo>
                  <a:pt x="3367087" y="1228725"/>
                </a:lnTo>
                <a:close/>
              </a:path>
              <a:path w="8239125" h="1228725">
                <a:moveTo>
                  <a:pt x="3328987" y="1228725"/>
                </a:moveTo>
                <a:lnTo>
                  <a:pt x="3252787" y="1228725"/>
                </a:lnTo>
                <a:lnTo>
                  <a:pt x="3252787" y="1219200"/>
                </a:lnTo>
                <a:lnTo>
                  <a:pt x="3328987" y="1219200"/>
                </a:lnTo>
                <a:lnTo>
                  <a:pt x="3328987" y="1228725"/>
                </a:lnTo>
                <a:close/>
              </a:path>
              <a:path w="8239125" h="1228725">
                <a:moveTo>
                  <a:pt x="3224212" y="1228725"/>
                </a:moveTo>
                <a:lnTo>
                  <a:pt x="3214687" y="1228725"/>
                </a:lnTo>
                <a:lnTo>
                  <a:pt x="3214687" y="1219200"/>
                </a:lnTo>
                <a:lnTo>
                  <a:pt x="3224212" y="1219200"/>
                </a:lnTo>
                <a:lnTo>
                  <a:pt x="3224212" y="1228725"/>
                </a:lnTo>
                <a:close/>
              </a:path>
              <a:path w="8239125" h="1228725">
                <a:moveTo>
                  <a:pt x="3186112" y="1228725"/>
                </a:moveTo>
                <a:lnTo>
                  <a:pt x="3109912" y="1228725"/>
                </a:lnTo>
                <a:lnTo>
                  <a:pt x="3109912" y="1219200"/>
                </a:lnTo>
                <a:lnTo>
                  <a:pt x="3186112" y="1219200"/>
                </a:lnTo>
                <a:lnTo>
                  <a:pt x="3186112" y="1228725"/>
                </a:lnTo>
                <a:close/>
              </a:path>
              <a:path w="8239125" h="1228725">
                <a:moveTo>
                  <a:pt x="3081337" y="1228725"/>
                </a:moveTo>
                <a:lnTo>
                  <a:pt x="3071812" y="1228725"/>
                </a:lnTo>
                <a:lnTo>
                  <a:pt x="3071812" y="1219200"/>
                </a:lnTo>
                <a:lnTo>
                  <a:pt x="3081337" y="1219200"/>
                </a:lnTo>
                <a:lnTo>
                  <a:pt x="3081337" y="1228725"/>
                </a:lnTo>
                <a:close/>
              </a:path>
              <a:path w="8239125" h="1228725">
                <a:moveTo>
                  <a:pt x="3043237" y="1228725"/>
                </a:moveTo>
                <a:lnTo>
                  <a:pt x="2967037" y="1228725"/>
                </a:lnTo>
                <a:lnTo>
                  <a:pt x="2967037" y="1219200"/>
                </a:lnTo>
                <a:lnTo>
                  <a:pt x="3043237" y="1219200"/>
                </a:lnTo>
                <a:lnTo>
                  <a:pt x="3043237" y="1228725"/>
                </a:lnTo>
                <a:close/>
              </a:path>
              <a:path w="8239125" h="1228725">
                <a:moveTo>
                  <a:pt x="2938462" y="1228725"/>
                </a:moveTo>
                <a:lnTo>
                  <a:pt x="2928937" y="1228725"/>
                </a:lnTo>
                <a:lnTo>
                  <a:pt x="2928937" y="1219200"/>
                </a:lnTo>
                <a:lnTo>
                  <a:pt x="2938462" y="1219200"/>
                </a:lnTo>
                <a:lnTo>
                  <a:pt x="2938462" y="1228725"/>
                </a:lnTo>
                <a:close/>
              </a:path>
              <a:path w="8239125" h="1228725">
                <a:moveTo>
                  <a:pt x="2900362" y="1228725"/>
                </a:moveTo>
                <a:lnTo>
                  <a:pt x="2824162" y="1228725"/>
                </a:lnTo>
                <a:lnTo>
                  <a:pt x="2824162" y="1219200"/>
                </a:lnTo>
                <a:lnTo>
                  <a:pt x="2900362" y="1219200"/>
                </a:lnTo>
                <a:lnTo>
                  <a:pt x="2900362" y="1228725"/>
                </a:lnTo>
                <a:close/>
              </a:path>
              <a:path w="8239125" h="1228725">
                <a:moveTo>
                  <a:pt x="2795587" y="1228725"/>
                </a:moveTo>
                <a:lnTo>
                  <a:pt x="2786062" y="1228725"/>
                </a:lnTo>
                <a:lnTo>
                  <a:pt x="2786062" y="1219200"/>
                </a:lnTo>
                <a:lnTo>
                  <a:pt x="2795587" y="1219200"/>
                </a:lnTo>
                <a:lnTo>
                  <a:pt x="2795587" y="1228725"/>
                </a:lnTo>
                <a:close/>
              </a:path>
              <a:path w="8239125" h="1228725">
                <a:moveTo>
                  <a:pt x="2757487" y="1228725"/>
                </a:moveTo>
                <a:lnTo>
                  <a:pt x="2681287" y="1228725"/>
                </a:lnTo>
                <a:lnTo>
                  <a:pt x="2681287" y="1219200"/>
                </a:lnTo>
                <a:lnTo>
                  <a:pt x="2757487" y="1219200"/>
                </a:lnTo>
                <a:lnTo>
                  <a:pt x="2757487" y="1228725"/>
                </a:lnTo>
                <a:close/>
              </a:path>
              <a:path w="8239125" h="1228725">
                <a:moveTo>
                  <a:pt x="2652712" y="1228725"/>
                </a:moveTo>
                <a:lnTo>
                  <a:pt x="2643187" y="1228725"/>
                </a:lnTo>
                <a:lnTo>
                  <a:pt x="2643187" y="1219200"/>
                </a:lnTo>
                <a:lnTo>
                  <a:pt x="2652712" y="1219200"/>
                </a:lnTo>
                <a:lnTo>
                  <a:pt x="2652712" y="1228725"/>
                </a:lnTo>
                <a:close/>
              </a:path>
              <a:path w="8239125" h="1228725">
                <a:moveTo>
                  <a:pt x="2614612" y="1228725"/>
                </a:moveTo>
                <a:lnTo>
                  <a:pt x="2538412" y="1228725"/>
                </a:lnTo>
                <a:lnTo>
                  <a:pt x="2538412" y="1219200"/>
                </a:lnTo>
                <a:lnTo>
                  <a:pt x="2614612" y="1219200"/>
                </a:lnTo>
                <a:lnTo>
                  <a:pt x="2614612" y="1228725"/>
                </a:lnTo>
                <a:close/>
              </a:path>
              <a:path w="8239125" h="1228725">
                <a:moveTo>
                  <a:pt x="2509837" y="1228725"/>
                </a:moveTo>
                <a:lnTo>
                  <a:pt x="2500312" y="1228725"/>
                </a:lnTo>
                <a:lnTo>
                  <a:pt x="2500312" y="1219200"/>
                </a:lnTo>
                <a:lnTo>
                  <a:pt x="2509837" y="1219200"/>
                </a:lnTo>
                <a:lnTo>
                  <a:pt x="2509837" y="1228725"/>
                </a:lnTo>
                <a:close/>
              </a:path>
              <a:path w="8239125" h="1228725">
                <a:moveTo>
                  <a:pt x="2471737" y="1228725"/>
                </a:moveTo>
                <a:lnTo>
                  <a:pt x="2395537" y="1228725"/>
                </a:lnTo>
                <a:lnTo>
                  <a:pt x="2395537" y="1219200"/>
                </a:lnTo>
                <a:lnTo>
                  <a:pt x="2471737" y="1219200"/>
                </a:lnTo>
                <a:lnTo>
                  <a:pt x="2471737" y="1228725"/>
                </a:lnTo>
                <a:close/>
              </a:path>
              <a:path w="8239125" h="1228725">
                <a:moveTo>
                  <a:pt x="2366962" y="1228725"/>
                </a:moveTo>
                <a:lnTo>
                  <a:pt x="2357437" y="1228725"/>
                </a:lnTo>
                <a:lnTo>
                  <a:pt x="2357437" y="1219200"/>
                </a:lnTo>
                <a:lnTo>
                  <a:pt x="2366962" y="1219200"/>
                </a:lnTo>
                <a:lnTo>
                  <a:pt x="2366962" y="1228725"/>
                </a:lnTo>
                <a:close/>
              </a:path>
              <a:path w="8239125" h="1228725">
                <a:moveTo>
                  <a:pt x="2328862" y="1228725"/>
                </a:moveTo>
                <a:lnTo>
                  <a:pt x="2252662" y="1228725"/>
                </a:lnTo>
                <a:lnTo>
                  <a:pt x="2252662" y="1219200"/>
                </a:lnTo>
                <a:lnTo>
                  <a:pt x="2328862" y="1219200"/>
                </a:lnTo>
                <a:lnTo>
                  <a:pt x="2328862" y="1228725"/>
                </a:lnTo>
                <a:close/>
              </a:path>
              <a:path w="8239125" h="1228725">
                <a:moveTo>
                  <a:pt x="2224087" y="1228725"/>
                </a:moveTo>
                <a:lnTo>
                  <a:pt x="2214562" y="1228725"/>
                </a:lnTo>
                <a:lnTo>
                  <a:pt x="2214562" y="1219200"/>
                </a:lnTo>
                <a:lnTo>
                  <a:pt x="2224087" y="1219200"/>
                </a:lnTo>
                <a:lnTo>
                  <a:pt x="2224087" y="1228725"/>
                </a:lnTo>
                <a:close/>
              </a:path>
              <a:path w="8239125" h="1228725">
                <a:moveTo>
                  <a:pt x="2185987" y="1228725"/>
                </a:moveTo>
                <a:lnTo>
                  <a:pt x="2109787" y="1228725"/>
                </a:lnTo>
                <a:lnTo>
                  <a:pt x="2109787" y="1219200"/>
                </a:lnTo>
                <a:lnTo>
                  <a:pt x="2185987" y="1219200"/>
                </a:lnTo>
                <a:lnTo>
                  <a:pt x="2185987" y="1228725"/>
                </a:lnTo>
                <a:close/>
              </a:path>
              <a:path w="8239125" h="1228725">
                <a:moveTo>
                  <a:pt x="2081212" y="1228725"/>
                </a:moveTo>
                <a:lnTo>
                  <a:pt x="2071687" y="1228725"/>
                </a:lnTo>
                <a:lnTo>
                  <a:pt x="2071687" y="1219200"/>
                </a:lnTo>
                <a:lnTo>
                  <a:pt x="2081212" y="1219200"/>
                </a:lnTo>
                <a:lnTo>
                  <a:pt x="2081212" y="1228725"/>
                </a:lnTo>
                <a:close/>
              </a:path>
              <a:path w="8239125" h="1228725">
                <a:moveTo>
                  <a:pt x="2043112" y="1228725"/>
                </a:moveTo>
                <a:lnTo>
                  <a:pt x="1966912" y="1228725"/>
                </a:lnTo>
                <a:lnTo>
                  <a:pt x="1966912" y="1219200"/>
                </a:lnTo>
                <a:lnTo>
                  <a:pt x="2043112" y="1219200"/>
                </a:lnTo>
                <a:lnTo>
                  <a:pt x="2043112" y="1228725"/>
                </a:lnTo>
                <a:close/>
              </a:path>
              <a:path w="8239125" h="1228725">
                <a:moveTo>
                  <a:pt x="1938337" y="1228725"/>
                </a:moveTo>
                <a:lnTo>
                  <a:pt x="1928812" y="1228725"/>
                </a:lnTo>
                <a:lnTo>
                  <a:pt x="1928812" y="1219200"/>
                </a:lnTo>
                <a:lnTo>
                  <a:pt x="1938337" y="1219200"/>
                </a:lnTo>
                <a:lnTo>
                  <a:pt x="1938337" y="1228725"/>
                </a:lnTo>
                <a:close/>
              </a:path>
              <a:path w="8239125" h="1228725">
                <a:moveTo>
                  <a:pt x="1900237" y="1228725"/>
                </a:moveTo>
                <a:lnTo>
                  <a:pt x="1824037" y="1228725"/>
                </a:lnTo>
                <a:lnTo>
                  <a:pt x="1824037" y="1219200"/>
                </a:lnTo>
                <a:lnTo>
                  <a:pt x="1900237" y="1219200"/>
                </a:lnTo>
                <a:lnTo>
                  <a:pt x="1900237" y="1228725"/>
                </a:lnTo>
                <a:close/>
              </a:path>
              <a:path w="8239125" h="1228725">
                <a:moveTo>
                  <a:pt x="1795462" y="1228725"/>
                </a:moveTo>
                <a:lnTo>
                  <a:pt x="1785937" y="1228725"/>
                </a:lnTo>
                <a:lnTo>
                  <a:pt x="1785937" y="1219200"/>
                </a:lnTo>
                <a:lnTo>
                  <a:pt x="1795462" y="1219200"/>
                </a:lnTo>
                <a:lnTo>
                  <a:pt x="1795462" y="1228725"/>
                </a:lnTo>
                <a:close/>
              </a:path>
              <a:path w="8239125" h="1228725">
                <a:moveTo>
                  <a:pt x="1757362" y="1228725"/>
                </a:moveTo>
                <a:lnTo>
                  <a:pt x="1681162" y="1228725"/>
                </a:lnTo>
                <a:lnTo>
                  <a:pt x="1681162" y="1219200"/>
                </a:lnTo>
                <a:lnTo>
                  <a:pt x="1757362" y="1219200"/>
                </a:lnTo>
                <a:lnTo>
                  <a:pt x="1757362" y="1228725"/>
                </a:lnTo>
                <a:close/>
              </a:path>
              <a:path w="8239125" h="1228725">
                <a:moveTo>
                  <a:pt x="1652587" y="1228725"/>
                </a:moveTo>
                <a:lnTo>
                  <a:pt x="1643062" y="1228725"/>
                </a:lnTo>
                <a:lnTo>
                  <a:pt x="1643062" y="1219200"/>
                </a:lnTo>
                <a:lnTo>
                  <a:pt x="1652587" y="1219200"/>
                </a:lnTo>
                <a:lnTo>
                  <a:pt x="1652587" y="1228725"/>
                </a:lnTo>
                <a:close/>
              </a:path>
              <a:path w="8239125" h="1228725">
                <a:moveTo>
                  <a:pt x="1614487" y="1228725"/>
                </a:moveTo>
                <a:lnTo>
                  <a:pt x="1538287" y="1228725"/>
                </a:lnTo>
                <a:lnTo>
                  <a:pt x="1538287" y="1219200"/>
                </a:lnTo>
                <a:lnTo>
                  <a:pt x="1614487" y="1219200"/>
                </a:lnTo>
                <a:lnTo>
                  <a:pt x="1614487" y="1228725"/>
                </a:lnTo>
                <a:close/>
              </a:path>
              <a:path w="8239125" h="1228725">
                <a:moveTo>
                  <a:pt x="1509712" y="1228725"/>
                </a:moveTo>
                <a:lnTo>
                  <a:pt x="1500187" y="1228725"/>
                </a:lnTo>
                <a:lnTo>
                  <a:pt x="1500187" y="1219200"/>
                </a:lnTo>
                <a:lnTo>
                  <a:pt x="1509712" y="1219200"/>
                </a:lnTo>
                <a:lnTo>
                  <a:pt x="1509712" y="1228725"/>
                </a:lnTo>
                <a:close/>
              </a:path>
              <a:path w="8239125" h="1228725">
                <a:moveTo>
                  <a:pt x="1471612" y="1228725"/>
                </a:moveTo>
                <a:lnTo>
                  <a:pt x="1395412" y="1228725"/>
                </a:lnTo>
                <a:lnTo>
                  <a:pt x="1395412" y="1219200"/>
                </a:lnTo>
                <a:lnTo>
                  <a:pt x="1471612" y="1219200"/>
                </a:lnTo>
                <a:lnTo>
                  <a:pt x="1471612" y="1228725"/>
                </a:lnTo>
                <a:close/>
              </a:path>
              <a:path w="8239125" h="1228725">
                <a:moveTo>
                  <a:pt x="1366837" y="1228725"/>
                </a:moveTo>
                <a:lnTo>
                  <a:pt x="1357312" y="1228725"/>
                </a:lnTo>
                <a:lnTo>
                  <a:pt x="1357312" y="1219200"/>
                </a:lnTo>
                <a:lnTo>
                  <a:pt x="1366837" y="1219200"/>
                </a:lnTo>
                <a:lnTo>
                  <a:pt x="1366837" y="1228725"/>
                </a:lnTo>
                <a:close/>
              </a:path>
              <a:path w="8239125" h="1228725">
                <a:moveTo>
                  <a:pt x="1328737" y="1228725"/>
                </a:moveTo>
                <a:lnTo>
                  <a:pt x="1252537" y="1228725"/>
                </a:lnTo>
                <a:lnTo>
                  <a:pt x="1252537" y="1219200"/>
                </a:lnTo>
                <a:lnTo>
                  <a:pt x="1328737" y="1219200"/>
                </a:lnTo>
                <a:lnTo>
                  <a:pt x="1328737" y="1228725"/>
                </a:lnTo>
                <a:close/>
              </a:path>
              <a:path w="8239125" h="1228725">
                <a:moveTo>
                  <a:pt x="1223962" y="1228725"/>
                </a:moveTo>
                <a:lnTo>
                  <a:pt x="1214437" y="1228725"/>
                </a:lnTo>
                <a:lnTo>
                  <a:pt x="1214437" y="1219200"/>
                </a:lnTo>
                <a:lnTo>
                  <a:pt x="1223962" y="1219200"/>
                </a:lnTo>
                <a:lnTo>
                  <a:pt x="1223962" y="1228725"/>
                </a:lnTo>
                <a:close/>
              </a:path>
              <a:path w="8239125" h="1228725">
                <a:moveTo>
                  <a:pt x="1185862" y="1228725"/>
                </a:moveTo>
                <a:lnTo>
                  <a:pt x="1109662" y="1228725"/>
                </a:lnTo>
                <a:lnTo>
                  <a:pt x="1109662" y="1219200"/>
                </a:lnTo>
                <a:lnTo>
                  <a:pt x="1185862" y="1219200"/>
                </a:lnTo>
                <a:lnTo>
                  <a:pt x="1185862" y="1228725"/>
                </a:lnTo>
                <a:close/>
              </a:path>
              <a:path w="8239125" h="1228725">
                <a:moveTo>
                  <a:pt x="1081087" y="1228725"/>
                </a:moveTo>
                <a:lnTo>
                  <a:pt x="1071562" y="1228725"/>
                </a:lnTo>
                <a:lnTo>
                  <a:pt x="1071562" y="1219200"/>
                </a:lnTo>
                <a:lnTo>
                  <a:pt x="1081087" y="1219200"/>
                </a:lnTo>
                <a:lnTo>
                  <a:pt x="1081087" y="1228725"/>
                </a:lnTo>
                <a:close/>
              </a:path>
              <a:path w="8239125" h="1228725">
                <a:moveTo>
                  <a:pt x="1042987" y="1228725"/>
                </a:moveTo>
                <a:lnTo>
                  <a:pt x="966787" y="1228725"/>
                </a:lnTo>
                <a:lnTo>
                  <a:pt x="966787" y="1219200"/>
                </a:lnTo>
                <a:lnTo>
                  <a:pt x="1042987" y="1219200"/>
                </a:lnTo>
                <a:lnTo>
                  <a:pt x="1042987" y="1228725"/>
                </a:lnTo>
                <a:close/>
              </a:path>
              <a:path w="8239125" h="1228725">
                <a:moveTo>
                  <a:pt x="938212" y="1228725"/>
                </a:moveTo>
                <a:lnTo>
                  <a:pt x="928687" y="1228725"/>
                </a:lnTo>
                <a:lnTo>
                  <a:pt x="928687" y="1219200"/>
                </a:lnTo>
                <a:lnTo>
                  <a:pt x="938212" y="1219200"/>
                </a:lnTo>
                <a:lnTo>
                  <a:pt x="938212" y="1228725"/>
                </a:lnTo>
                <a:close/>
              </a:path>
              <a:path w="8239125" h="1228725">
                <a:moveTo>
                  <a:pt x="900112" y="1228725"/>
                </a:moveTo>
                <a:lnTo>
                  <a:pt x="823912" y="1228725"/>
                </a:lnTo>
                <a:lnTo>
                  <a:pt x="823912" y="1219200"/>
                </a:lnTo>
                <a:lnTo>
                  <a:pt x="900112" y="1219200"/>
                </a:lnTo>
                <a:lnTo>
                  <a:pt x="900112" y="1228725"/>
                </a:lnTo>
                <a:close/>
              </a:path>
              <a:path w="8239125" h="1228725">
                <a:moveTo>
                  <a:pt x="795337" y="1228725"/>
                </a:moveTo>
                <a:lnTo>
                  <a:pt x="785812" y="1228725"/>
                </a:lnTo>
                <a:lnTo>
                  <a:pt x="785812" y="1219200"/>
                </a:lnTo>
                <a:lnTo>
                  <a:pt x="795337" y="1219200"/>
                </a:lnTo>
                <a:lnTo>
                  <a:pt x="795337" y="1228725"/>
                </a:lnTo>
                <a:close/>
              </a:path>
              <a:path w="8239125" h="1228725">
                <a:moveTo>
                  <a:pt x="757237" y="1228725"/>
                </a:moveTo>
                <a:lnTo>
                  <a:pt x="681037" y="1228725"/>
                </a:lnTo>
                <a:lnTo>
                  <a:pt x="681037" y="1219200"/>
                </a:lnTo>
                <a:lnTo>
                  <a:pt x="757237" y="1219200"/>
                </a:lnTo>
                <a:lnTo>
                  <a:pt x="757237" y="1228725"/>
                </a:lnTo>
                <a:close/>
              </a:path>
              <a:path w="8239125" h="1228725">
                <a:moveTo>
                  <a:pt x="652462" y="1228725"/>
                </a:moveTo>
                <a:lnTo>
                  <a:pt x="642937" y="1228725"/>
                </a:lnTo>
                <a:lnTo>
                  <a:pt x="642937" y="1219200"/>
                </a:lnTo>
                <a:lnTo>
                  <a:pt x="652462" y="1219200"/>
                </a:lnTo>
                <a:lnTo>
                  <a:pt x="652462" y="1228725"/>
                </a:lnTo>
                <a:close/>
              </a:path>
              <a:path w="8239125" h="1228725">
                <a:moveTo>
                  <a:pt x="614362" y="1228725"/>
                </a:moveTo>
                <a:lnTo>
                  <a:pt x="538162" y="1228725"/>
                </a:lnTo>
                <a:lnTo>
                  <a:pt x="538162" y="1219200"/>
                </a:lnTo>
                <a:lnTo>
                  <a:pt x="614362" y="1219200"/>
                </a:lnTo>
                <a:lnTo>
                  <a:pt x="614362" y="1228725"/>
                </a:lnTo>
                <a:close/>
              </a:path>
              <a:path w="8239125" h="1228725">
                <a:moveTo>
                  <a:pt x="509587" y="1228725"/>
                </a:moveTo>
                <a:lnTo>
                  <a:pt x="500062" y="1228725"/>
                </a:lnTo>
                <a:lnTo>
                  <a:pt x="500062" y="1219200"/>
                </a:lnTo>
                <a:lnTo>
                  <a:pt x="509587" y="1219200"/>
                </a:lnTo>
                <a:lnTo>
                  <a:pt x="509587" y="1228725"/>
                </a:lnTo>
                <a:close/>
              </a:path>
              <a:path w="8239125" h="1228725">
                <a:moveTo>
                  <a:pt x="471487" y="1228725"/>
                </a:moveTo>
                <a:lnTo>
                  <a:pt x="395287" y="1228725"/>
                </a:lnTo>
                <a:lnTo>
                  <a:pt x="395287" y="1219200"/>
                </a:lnTo>
                <a:lnTo>
                  <a:pt x="471487" y="1219200"/>
                </a:lnTo>
                <a:lnTo>
                  <a:pt x="471487" y="1228725"/>
                </a:lnTo>
                <a:close/>
              </a:path>
              <a:path w="8239125" h="1228725">
                <a:moveTo>
                  <a:pt x="366712" y="1228725"/>
                </a:moveTo>
                <a:lnTo>
                  <a:pt x="357187" y="1228725"/>
                </a:lnTo>
                <a:lnTo>
                  <a:pt x="357187" y="1219200"/>
                </a:lnTo>
                <a:lnTo>
                  <a:pt x="366712" y="1219200"/>
                </a:lnTo>
                <a:lnTo>
                  <a:pt x="366712" y="1228725"/>
                </a:lnTo>
                <a:close/>
              </a:path>
              <a:path w="8239125" h="1228725">
                <a:moveTo>
                  <a:pt x="328612" y="1228725"/>
                </a:moveTo>
                <a:lnTo>
                  <a:pt x="252412" y="1228725"/>
                </a:lnTo>
                <a:lnTo>
                  <a:pt x="252412" y="1219200"/>
                </a:lnTo>
                <a:lnTo>
                  <a:pt x="328612" y="1219200"/>
                </a:lnTo>
                <a:lnTo>
                  <a:pt x="328612" y="1228725"/>
                </a:lnTo>
                <a:close/>
              </a:path>
              <a:path w="8239125" h="1228725">
                <a:moveTo>
                  <a:pt x="223837" y="1228725"/>
                </a:moveTo>
                <a:lnTo>
                  <a:pt x="214312" y="1228725"/>
                </a:lnTo>
                <a:lnTo>
                  <a:pt x="214312" y="1219200"/>
                </a:lnTo>
                <a:lnTo>
                  <a:pt x="223837" y="1219200"/>
                </a:lnTo>
                <a:lnTo>
                  <a:pt x="223837" y="1228725"/>
                </a:lnTo>
                <a:close/>
              </a:path>
              <a:path w="8239125" h="1228725">
                <a:moveTo>
                  <a:pt x="185737" y="1228725"/>
                </a:moveTo>
                <a:lnTo>
                  <a:pt x="109537" y="1228725"/>
                </a:lnTo>
                <a:lnTo>
                  <a:pt x="109537" y="1219200"/>
                </a:lnTo>
                <a:lnTo>
                  <a:pt x="185737" y="1219200"/>
                </a:lnTo>
                <a:lnTo>
                  <a:pt x="185737" y="1228725"/>
                </a:lnTo>
                <a:close/>
              </a:path>
              <a:path w="8239125" h="1228725">
                <a:moveTo>
                  <a:pt x="80962" y="1228725"/>
                </a:moveTo>
                <a:lnTo>
                  <a:pt x="71437" y="1228725"/>
                </a:lnTo>
                <a:lnTo>
                  <a:pt x="71437" y="1219200"/>
                </a:lnTo>
                <a:lnTo>
                  <a:pt x="80962" y="1219200"/>
                </a:lnTo>
                <a:lnTo>
                  <a:pt x="80962" y="1228725"/>
                </a:lnTo>
                <a:close/>
              </a:path>
            </a:pathLst>
          </a:custGeom>
          <a:solidFill>
            <a:srgbClr val="F8F7F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964372" y="2342198"/>
            <a:ext cx="2251392" cy="1797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979612" y="2357438"/>
            <a:ext cx="2195830" cy="339725"/>
          </a:xfrm>
          <a:custGeom>
            <a:avLst/>
            <a:gdLst/>
            <a:ahLst/>
            <a:cxnLst/>
            <a:rect l="l" t="t" r="r" b="b"/>
            <a:pathLst>
              <a:path w="2195829" h="339725">
                <a:moveTo>
                  <a:pt x="2195512" y="339725"/>
                </a:moveTo>
                <a:lnTo>
                  <a:pt x="0" y="339725"/>
                </a:lnTo>
                <a:lnTo>
                  <a:pt x="0" y="0"/>
                </a:lnTo>
                <a:lnTo>
                  <a:pt x="2195512" y="0"/>
                </a:lnTo>
                <a:lnTo>
                  <a:pt x="2195512" y="4762"/>
                </a:lnTo>
                <a:lnTo>
                  <a:pt x="9525" y="4762"/>
                </a:lnTo>
                <a:lnTo>
                  <a:pt x="4762" y="9525"/>
                </a:lnTo>
                <a:lnTo>
                  <a:pt x="9525" y="9525"/>
                </a:lnTo>
                <a:lnTo>
                  <a:pt x="9525" y="330200"/>
                </a:lnTo>
                <a:lnTo>
                  <a:pt x="4762" y="330200"/>
                </a:lnTo>
                <a:lnTo>
                  <a:pt x="9525" y="334962"/>
                </a:lnTo>
                <a:lnTo>
                  <a:pt x="2195512" y="334962"/>
                </a:lnTo>
                <a:lnTo>
                  <a:pt x="2195512" y="339725"/>
                </a:lnTo>
                <a:close/>
              </a:path>
              <a:path w="2195829" h="339725">
                <a:moveTo>
                  <a:pt x="9525" y="9525"/>
                </a:moveTo>
                <a:lnTo>
                  <a:pt x="4762" y="9525"/>
                </a:lnTo>
                <a:lnTo>
                  <a:pt x="9525" y="4762"/>
                </a:lnTo>
                <a:lnTo>
                  <a:pt x="9525" y="9525"/>
                </a:lnTo>
                <a:close/>
              </a:path>
              <a:path w="2195829" h="339725">
                <a:moveTo>
                  <a:pt x="2185987" y="9525"/>
                </a:moveTo>
                <a:lnTo>
                  <a:pt x="9525" y="9525"/>
                </a:lnTo>
                <a:lnTo>
                  <a:pt x="9525" y="4762"/>
                </a:lnTo>
                <a:lnTo>
                  <a:pt x="2185987" y="4762"/>
                </a:lnTo>
                <a:lnTo>
                  <a:pt x="2185987" y="9525"/>
                </a:lnTo>
                <a:close/>
              </a:path>
              <a:path w="2195829" h="339725">
                <a:moveTo>
                  <a:pt x="2185987" y="334962"/>
                </a:moveTo>
                <a:lnTo>
                  <a:pt x="2185987" y="4762"/>
                </a:lnTo>
                <a:lnTo>
                  <a:pt x="2190750" y="9525"/>
                </a:lnTo>
                <a:lnTo>
                  <a:pt x="2195512" y="9525"/>
                </a:lnTo>
                <a:lnTo>
                  <a:pt x="2195512" y="330200"/>
                </a:lnTo>
                <a:lnTo>
                  <a:pt x="2190750" y="330200"/>
                </a:lnTo>
                <a:lnTo>
                  <a:pt x="2185987" y="334962"/>
                </a:lnTo>
                <a:close/>
              </a:path>
              <a:path w="2195829" h="339725">
                <a:moveTo>
                  <a:pt x="2195512" y="9525"/>
                </a:moveTo>
                <a:lnTo>
                  <a:pt x="2190750" y="9525"/>
                </a:lnTo>
                <a:lnTo>
                  <a:pt x="2185987" y="4762"/>
                </a:lnTo>
                <a:lnTo>
                  <a:pt x="2195512" y="4762"/>
                </a:lnTo>
                <a:lnTo>
                  <a:pt x="2195512" y="9525"/>
                </a:lnTo>
                <a:close/>
              </a:path>
              <a:path w="2195829" h="339725">
                <a:moveTo>
                  <a:pt x="9525" y="334962"/>
                </a:moveTo>
                <a:lnTo>
                  <a:pt x="4762" y="330200"/>
                </a:lnTo>
                <a:lnTo>
                  <a:pt x="9525" y="330200"/>
                </a:lnTo>
                <a:lnTo>
                  <a:pt x="9525" y="334962"/>
                </a:lnTo>
                <a:close/>
              </a:path>
              <a:path w="2195829" h="339725">
                <a:moveTo>
                  <a:pt x="2185987" y="334962"/>
                </a:moveTo>
                <a:lnTo>
                  <a:pt x="9525" y="334962"/>
                </a:lnTo>
                <a:lnTo>
                  <a:pt x="9525" y="330200"/>
                </a:lnTo>
                <a:lnTo>
                  <a:pt x="2185987" y="330200"/>
                </a:lnTo>
                <a:lnTo>
                  <a:pt x="2185987" y="334962"/>
                </a:lnTo>
                <a:close/>
              </a:path>
              <a:path w="2195829" h="339725">
                <a:moveTo>
                  <a:pt x="2195512" y="334962"/>
                </a:moveTo>
                <a:lnTo>
                  <a:pt x="2185987" y="334962"/>
                </a:lnTo>
                <a:lnTo>
                  <a:pt x="2190750" y="330200"/>
                </a:lnTo>
                <a:lnTo>
                  <a:pt x="2195512" y="330200"/>
                </a:lnTo>
                <a:lnTo>
                  <a:pt x="2195512" y="3349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84375" y="2362200"/>
            <a:ext cx="2185670" cy="262892"/>
          </a:xfrm>
          <a:prstGeom prst="rect">
            <a:avLst/>
          </a:prstGeom>
          <a:solidFill>
            <a:srgbClr val="C0C0C0"/>
          </a:solidFill>
        </p:spPr>
        <p:txBody>
          <a:bodyPr vert="horz" wrap="square" lIns="0" tIns="46990" rIns="0" bIns="0" rtlCol="0">
            <a:spAutoFit/>
          </a:bodyPr>
          <a:lstStyle/>
          <a:p>
            <a:pPr marL="635" algn="ctr">
              <a:spcBef>
                <a:spcPts val="370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干库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907972" y="2342198"/>
            <a:ext cx="2251392" cy="1797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923212" y="2357438"/>
            <a:ext cx="2195830" cy="339725"/>
          </a:xfrm>
          <a:custGeom>
            <a:avLst/>
            <a:gdLst/>
            <a:ahLst/>
            <a:cxnLst/>
            <a:rect l="l" t="t" r="r" b="b"/>
            <a:pathLst>
              <a:path w="2195829" h="339725">
                <a:moveTo>
                  <a:pt x="2195512" y="339725"/>
                </a:moveTo>
                <a:lnTo>
                  <a:pt x="0" y="339725"/>
                </a:lnTo>
                <a:lnTo>
                  <a:pt x="0" y="0"/>
                </a:lnTo>
                <a:lnTo>
                  <a:pt x="2195512" y="0"/>
                </a:lnTo>
                <a:lnTo>
                  <a:pt x="2195512" y="4762"/>
                </a:lnTo>
                <a:lnTo>
                  <a:pt x="9525" y="4762"/>
                </a:lnTo>
                <a:lnTo>
                  <a:pt x="4762" y="9525"/>
                </a:lnTo>
                <a:lnTo>
                  <a:pt x="9525" y="9525"/>
                </a:lnTo>
                <a:lnTo>
                  <a:pt x="9525" y="330200"/>
                </a:lnTo>
                <a:lnTo>
                  <a:pt x="4762" y="330200"/>
                </a:lnTo>
                <a:lnTo>
                  <a:pt x="9525" y="334962"/>
                </a:lnTo>
                <a:lnTo>
                  <a:pt x="2195512" y="334962"/>
                </a:lnTo>
                <a:lnTo>
                  <a:pt x="2195512" y="339725"/>
                </a:lnTo>
                <a:close/>
              </a:path>
              <a:path w="2195829" h="339725">
                <a:moveTo>
                  <a:pt x="9525" y="9525"/>
                </a:moveTo>
                <a:lnTo>
                  <a:pt x="4762" y="9525"/>
                </a:lnTo>
                <a:lnTo>
                  <a:pt x="9525" y="4762"/>
                </a:lnTo>
                <a:lnTo>
                  <a:pt x="9525" y="9525"/>
                </a:lnTo>
                <a:close/>
              </a:path>
              <a:path w="2195829" h="339725">
                <a:moveTo>
                  <a:pt x="2185987" y="9525"/>
                </a:moveTo>
                <a:lnTo>
                  <a:pt x="9525" y="9525"/>
                </a:lnTo>
                <a:lnTo>
                  <a:pt x="9525" y="4762"/>
                </a:lnTo>
                <a:lnTo>
                  <a:pt x="2185987" y="4762"/>
                </a:lnTo>
                <a:lnTo>
                  <a:pt x="2185987" y="9525"/>
                </a:lnTo>
                <a:close/>
              </a:path>
              <a:path w="2195829" h="339725">
                <a:moveTo>
                  <a:pt x="2185987" y="334962"/>
                </a:moveTo>
                <a:lnTo>
                  <a:pt x="2185987" y="4762"/>
                </a:lnTo>
                <a:lnTo>
                  <a:pt x="2190750" y="9525"/>
                </a:lnTo>
                <a:lnTo>
                  <a:pt x="2195512" y="9525"/>
                </a:lnTo>
                <a:lnTo>
                  <a:pt x="2195512" y="330200"/>
                </a:lnTo>
                <a:lnTo>
                  <a:pt x="2190750" y="330200"/>
                </a:lnTo>
                <a:lnTo>
                  <a:pt x="2185987" y="334962"/>
                </a:lnTo>
                <a:close/>
              </a:path>
              <a:path w="2195829" h="339725">
                <a:moveTo>
                  <a:pt x="2195512" y="9525"/>
                </a:moveTo>
                <a:lnTo>
                  <a:pt x="2190750" y="9525"/>
                </a:lnTo>
                <a:lnTo>
                  <a:pt x="2185987" y="4762"/>
                </a:lnTo>
                <a:lnTo>
                  <a:pt x="2195512" y="4762"/>
                </a:lnTo>
                <a:lnTo>
                  <a:pt x="2195512" y="9525"/>
                </a:lnTo>
                <a:close/>
              </a:path>
              <a:path w="2195829" h="339725">
                <a:moveTo>
                  <a:pt x="9525" y="334962"/>
                </a:moveTo>
                <a:lnTo>
                  <a:pt x="4762" y="330200"/>
                </a:lnTo>
                <a:lnTo>
                  <a:pt x="9525" y="330200"/>
                </a:lnTo>
                <a:lnTo>
                  <a:pt x="9525" y="334962"/>
                </a:lnTo>
                <a:close/>
              </a:path>
              <a:path w="2195829" h="339725">
                <a:moveTo>
                  <a:pt x="2185987" y="334962"/>
                </a:moveTo>
                <a:lnTo>
                  <a:pt x="9525" y="334962"/>
                </a:lnTo>
                <a:lnTo>
                  <a:pt x="9525" y="330200"/>
                </a:lnTo>
                <a:lnTo>
                  <a:pt x="2185987" y="330200"/>
                </a:lnTo>
                <a:lnTo>
                  <a:pt x="2185987" y="334962"/>
                </a:lnTo>
                <a:close/>
              </a:path>
              <a:path w="2195829" h="339725">
                <a:moveTo>
                  <a:pt x="2195512" y="334962"/>
                </a:moveTo>
                <a:lnTo>
                  <a:pt x="2185987" y="334962"/>
                </a:lnTo>
                <a:lnTo>
                  <a:pt x="2190750" y="330200"/>
                </a:lnTo>
                <a:lnTo>
                  <a:pt x="2195512" y="330200"/>
                </a:lnTo>
                <a:lnTo>
                  <a:pt x="2195512" y="3349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927975" y="2362200"/>
            <a:ext cx="2185670" cy="262892"/>
          </a:xfrm>
          <a:prstGeom prst="rect">
            <a:avLst/>
          </a:prstGeom>
          <a:solidFill>
            <a:srgbClr val="C0C0C0"/>
          </a:solidFill>
        </p:spPr>
        <p:txBody>
          <a:bodyPr vert="horz" wrap="square" lIns="0" tIns="46990" rIns="0" bIns="0" rtlCol="0">
            <a:spAutoFit/>
          </a:bodyPr>
          <a:lstStyle/>
          <a:p>
            <a:pPr marL="635" algn="ctr">
              <a:spcBef>
                <a:spcPts val="370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冷藏库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012372" y="2342198"/>
            <a:ext cx="2251392" cy="179736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5027612" y="2357438"/>
            <a:ext cx="2195830" cy="339725"/>
          </a:xfrm>
          <a:custGeom>
            <a:avLst/>
            <a:gdLst/>
            <a:ahLst/>
            <a:cxnLst/>
            <a:rect l="l" t="t" r="r" b="b"/>
            <a:pathLst>
              <a:path w="2195829" h="339725">
                <a:moveTo>
                  <a:pt x="2195512" y="339725"/>
                </a:moveTo>
                <a:lnTo>
                  <a:pt x="0" y="339725"/>
                </a:lnTo>
                <a:lnTo>
                  <a:pt x="0" y="0"/>
                </a:lnTo>
                <a:lnTo>
                  <a:pt x="2195512" y="0"/>
                </a:lnTo>
                <a:lnTo>
                  <a:pt x="2195512" y="4762"/>
                </a:lnTo>
                <a:lnTo>
                  <a:pt x="9525" y="4762"/>
                </a:lnTo>
                <a:lnTo>
                  <a:pt x="4762" y="9525"/>
                </a:lnTo>
                <a:lnTo>
                  <a:pt x="9525" y="9525"/>
                </a:lnTo>
                <a:lnTo>
                  <a:pt x="9525" y="330200"/>
                </a:lnTo>
                <a:lnTo>
                  <a:pt x="4762" y="330200"/>
                </a:lnTo>
                <a:lnTo>
                  <a:pt x="9525" y="334962"/>
                </a:lnTo>
                <a:lnTo>
                  <a:pt x="2195512" y="334962"/>
                </a:lnTo>
                <a:lnTo>
                  <a:pt x="2195512" y="339725"/>
                </a:lnTo>
                <a:close/>
              </a:path>
              <a:path w="2195829" h="339725">
                <a:moveTo>
                  <a:pt x="9525" y="9525"/>
                </a:moveTo>
                <a:lnTo>
                  <a:pt x="4762" y="9525"/>
                </a:lnTo>
                <a:lnTo>
                  <a:pt x="9525" y="4762"/>
                </a:lnTo>
                <a:lnTo>
                  <a:pt x="9525" y="9525"/>
                </a:lnTo>
                <a:close/>
              </a:path>
              <a:path w="2195829" h="339725">
                <a:moveTo>
                  <a:pt x="2185987" y="9525"/>
                </a:moveTo>
                <a:lnTo>
                  <a:pt x="9525" y="9525"/>
                </a:lnTo>
                <a:lnTo>
                  <a:pt x="9525" y="4762"/>
                </a:lnTo>
                <a:lnTo>
                  <a:pt x="2185987" y="4762"/>
                </a:lnTo>
                <a:lnTo>
                  <a:pt x="2185987" y="9525"/>
                </a:lnTo>
                <a:close/>
              </a:path>
              <a:path w="2195829" h="339725">
                <a:moveTo>
                  <a:pt x="2185987" y="334962"/>
                </a:moveTo>
                <a:lnTo>
                  <a:pt x="2185987" y="4762"/>
                </a:lnTo>
                <a:lnTo>
                  <a:pt x="2190750" y="9525"/>
                </a:lnTo>
                <a:lnTo>
                  <a:pt x="2195512" y="9525"/>
                </a:lnTo>
                <a:lnTo>
                  <a:pt x="2195512" y="330200"/>
                </a:lnTo>
                <a:lnTo>
                  <a:pt x="2190750" y="330200"/>
                </a:lnTo>
                <a:lnTo>
                  <a:pt x="2185987" y="334962"/>
                </a:lnTo>
                <a:close/>
              </a:path>
              <a:path w="2195829" h="339725">
                <a:moveTo>
                  <a:pt x="2195512" y="9525"/>
                </a:moveTo>
                <a:lnTo>
                  <a:pt x="2190750" y="9525"/>
                </a:lnTo>
                <a:lnTo>
                  <a:pt x="2185987" y="4762"/>
                </a:lnTo>
                <a:lnTo>
                  <a:pt x="2195512" y="4762"/>
                </a:lnTo>
                <a:lnTo>
                  <a:pt x="2195512" y="9525"/>
                </a:lnTo>
                <a:close/>
              </a:path>
              <a:path w="2195829" h="339725">
                <a:moveTo>
                  <a:pt x="9525" y="334962"/>
                </a:moveTo>
                <a:lnTo>
                  <a:pt x="4762" y="330200"/>
                </a:lnTo>
                <a:lnTo>
                  <a:pt x="9525" y="330200"/>
                </a:lnTo>
                <a:lnTo>
                  <a:pt x="9525" y="334962"/>
                </a:lnTo>
                <a:close/>
              </a:path>
              <a:path w="2195829" h="339725">
                <a:moveTo>
                  <a:pt x="2185987" y="334962"/>
                </a:moveTo>
                <a:lnTo>
                  <a:pt x="9525" y="334962"/>
                </a:lnTo>
                <a:lnTo>
                  <a:pt x="9525" y="330200"/>
                </a:lnTo>
                <a:lnTo>
                  <a:pt x="2185987" y="330200"/>
                </a:lnTo>
                <a:lnTo>
                  <a:pt x="2185987" y="334962"/>
                </a:lnTo>
                <a:close/>
              </a:path>
              <a:path w="2195829" h="339725">
                <a:moveTo>
                  <a:pt x="2195512" y="334962"/>
                </a:moveTo>
                <a:lnTo>
                  <a:pt x="2185987" y="334962"/>
                </a:lnTo>
                <a:lnTo>
                  <a:pt x="2190750" y="330200"/>
                </a:lnTo>
                <a:lnTo>
                  <a:pt x="2195512" y="330200"/>
                </a:lnTo>
                <a:lnTo>
                  <a:pt x="2195512" y="334962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032375" y="2362200"/>
            <a:ext cx="2185670" cy="262892"/>
          </a:xfrm>
          <a:prstGeom prst="rect">
            <a:avLst/>
          </a:prstGeom>
          <a:solidFill>
            <a:srgbClr val="C0C0C0"/>
          </a:solidFill>
        </p:spPr>
        <p:txBody>
          <a:bodyPr vert="horz" wrap="square" lIns="0" tIns="46990" rIns="0" bIns="0" rtlCol="0">
            <a:spAutoFit/>
          </a:bodyPr>
          <a:lstStyle/>
          <a:p>
            <a:pPr marL="635" algn="ctr">
              <a:spcBef>
                <a:spcPts val="370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冻库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063115" y="2786698"/>
            <a:ext cx="1896745" cy="1114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950" spc="505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400" spc="-5" dirty="0">
                <a:solidFill>
                  <a:prstClr val="black"/>
                </a:solidFill>
                <a:latin typeface="微软雅黑"/>
                <a:cs typeface="微软雅黑"/>
              </a:rPr>
              <a:t>容量2000吨</a:t>
            </a: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；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1175"/>
              </a:spcBef>
            </a:pPr>
            <a:r>
              <a:rPr sz="950" spc="505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储存麦当劳餐厅用的纸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 marR="97790">
              <a:lnSpc>
                <a:spcPct val="119900"/>
              </a:lnSpc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杯、纸盒和包装袋等不 需要冷藏冷冻的货物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111116" y="2710498"/>
            <a:ext cx="1927225" cy="1221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950" spc="505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400" spc="-5" dirty="0">
                <a:solidFill>
                  <a:prstClr val="black"/>
                </a:solidFill>
                <a:latin typeface="微软雅黑"/>
                <a:cs typeface="微软雅黑"/>
              </a:rPr>
              <a:t>容量为1100吨</a:t>
            </a: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；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1175"/>
              </a:spcBef>
            </a:pPr>
            <a:r>
              <a:rPr sz="950" spc="505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400" spc="-5" dirty="0">
                <a:solidFill>
                  <a:prstClr val="black"/>
                </a:solidFill>
                <a:latin typeface="微软雅黑"/>
                <a:cs typeface="微软雅黑"/>
              </a:rPr>
              <a:t>设定温度为零下18度</a:t>
            </a: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；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1175"/>
              </a:spcBef>
            </a:pPr>
            <a:r>
              <a:rPr sz="950" spc="505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存储派、薯条、肉饼等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334"/>
              </a:spcBef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冷冻食品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006716" y="2786698"/>
            <a:ext cx="1896745" cy="1221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950" spc="505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400" spc="-5" dirty="0">
                <a:solidFill>
                  <a:prstClr val="black"/>
                </a:solidFill>
                <a:latin typeface="微软雅黑"/>
                <a:cs typeface="微软雅黑"/>
              </a:rPr>
              <a:t>容量超过300吨</a:t>
            </a: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；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1175"/>
              </a:spcBef>
            </a:pPr>
            <a:r>
              <a:rPr sz="950" spc="505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400" spc="-5" dirty="0">
                <a:solidFill>
                  <a:prstClr val="black"/>
                </a:solidFill>
                <a:latin typeface="微软雅黑"/>
                <a:cs typeface="微软雅黑"/>
              </a:rPr>
              <a:t>设定温度为1～4度</a:t>
            </a: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；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1175"/>
              </a:spcBef>
            </a:pPr>
            <a:r>
              <a:rPr sz="950" spc="505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存储生菜、鸡蛋等需要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334"/>
              </a:spcBef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冷藏的食品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986915" y="4093019"/>
            <a:ext cx="6163945" cy="1177290"/>
          </a:xfrm>
          <a:prstGeom prst="rect">
            <a:avLst/>
          </a:prstGeom>
        </p:spPr>
        <p:txBody>
          <a:bodyPr vert="horz" wrap="square" lIns="0" tIns="119380" rIns="0" bIns="0" rtlCol="0">
            <a:spAutoFit/>
          </a:bodyPr>
          <a:lstStyle/>
          <a:p>
            <a:pPr marL="12700">
              <a:spcBef>
                <a:spcPts val="940"/>
              </a:spcBef>
            </a:pPr>
            <a:r>
              <a:rPr sz="950" spc="505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干库、冷藏库、冷冻库之间均有隔离带，用自动门控制，防止温度互相干扰；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>
              <a:spcBef>
                <a:spcPts val="840"/>
              </a:spcBef>
            </a:pPr>
            <a:r>
              <a:rPr sz="950" spc="505" dirty="0">
                <a:solidFill>
                  <a:prstClr val="black"/>
                </a:solidFill>
                <a:latin typeface="Arial"/>
                <a:cs typeface="Arial"/>
              </a:rPr>
              <a:t>l</a:t>
            </a:r>
            <a:r>
              <a:rPr sz="1400" spc="-5" dirty="0">
                <a:solidFill>
                  <a:prstClr val="black"/>
                </a:solidFill>
                <a:latin typeface="微软雅黑"/>
                <a:cs typeface="微软雅黑"/>
              </a:rPr>
              <a:t>配备5吨至20吨多温度控制运输车40辆；电脑中心温度控制系统</a:t>
            </a: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。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>
              <a:spcBef>
                <a:spcPts val="45"/>
              </a:spcBef>
            </a:pPr>
            <a:endParaRPr sz="200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3717925"/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信息系统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864870" y="466725"/>
            <a:ext cx="5230495" cy="4514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800" spc="-5" dirty="0" err="1" smtClean="0">
                <a:latin typeface="宋体"/>
                <a:cs typeface="宋体"/>
              </a:rPr>
              <a:t>夏晖食品集团</a:t>
            </a:r>
            <a:r>
              <a:rPr sz="2800" spc="-5" dirty="0">
                <a:latin typeface="Segoe UI"/>
                <a:cs typeface="Segoe UI"/>
              </a:rPr>
              <a:t>—</a:t>
            </a:r>
            <a:r>
              <a:rPr sz="2800" spc="-5" dirty="0">
                <a:latin typeface="宋体"/>
                <a:cs typeface="宋体"/>
              </a:rPr>
              <a:t>产品储藏环</a:t>
            </a:r>
            <a:r>
              <a:rPr sz="2800" spc="-20" dirty="0">
                <a:latin typeface="宋体"/>
                <a:cs typeface="宋体"/>
              </a:rPr>
              <a:t>节</a:t>
            </a:r>
            <a:endParaRPr sz="2800" dirty="0">
              <a:latin typeface="宋体"/>
              <a:cs typeface="宋体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82014" y="1106678"/>
            <a:ext cx="10298430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39750">
              <a:lnSpc>
                <a:spcPct val="150000"/>
              </a:lnSpc>
              <a:spcBef>
                <a:spcPts val="100"/>
              </a:spcBef>
            </a:pPr>
            <a:r>
              <a:rPr sz="2200" spc="-5" dirty="0">
                <a:solidFill>
                  <a:prstClr val="black"/>
                </a:solidFill>
                <a:latin typeface="Arial Unicode MS"/>
                <a:cs typeface="Arial Unicode MS"/>
              </a:rPr>
              <a:t>为满足麦当劳的冷链物流要求，夏晖投资5500万元，建设了占地面积</a:t>
            </a:r>
            <a:r>
              <a:rPr sz="2200" spc="-80" dirty="0">
                <a:solidFill>
                  <a:prstClr val="black"/>
                </a:solidFill>
                <a:latin typeface="Arial Unicode MS"/>
                <a:cs typeface="Arial Unicode MS"/>
              </a:rPr>
              <a:t>12000</a:t>
            </a:r>
            <a:r>
              <a:rPr sz="2200" spc="-5" dirty="0">
                <a:solidFill>
                  <a:prstClr val="black"/>
                </a:solidFill>
                <a:latin typeface="Arial Unicode MS"/>
                <a:cs typeface="Arial Unicode MS"/>
              </a:rPr>
              <a:t>平方 米，世</a:t>
            </a:r>
            <a:r>
              <a:rPr sz="2200" spc="15" dirty="0">
                <a:solidFill>
                  <a:prstClr val="black"/>
                </a:solidFill>
                <a:latin typeface="Arial Unicode MS"/>
                <a:cs typeface="Arial Unicode MS"/>
              </a:rPr>
              <a:t> </a:t>
            </a:r>
            <a:r>
              <a:rPr sz="2200" spc="-5" dirty="0">
                <a:solidFill>
                  <a:prstClr val="black"/>
                </a:solidFill>
                <a:latin typeface="Arial Unicode MS"/>
                <a:cs typeface="Arial Unicode MS"/>
              </a:rPr>
              <a:t>界领先的多温度食品分发物流中心。</a:t>
            </a:r>
            <a:endParaRPr sz="2200">
              <a:solidFill>
                <a:prstClr val="black"/>
              </a:solidFill>
              <a:latin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218709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79715" y="5024437"/>
            <a:ext cx="1152525" cy="466090"/>
          </a:xfrm>
          <a:custGeom>
            <a:avLst/>
            <a:gdLst/>
            <a:ahLst/>
            <a:cxnLst/>
            <a:rect l="l" t="t" r="r" b="b"/>
            <a:pathLst>
              <a:path w="1152525" h="466089">
                <a:moveTo>
                  <a:pt x="1091806" y="2539"/>
                </a:moveTo>
                <a:lnTo>
                  <a:pt x="60515" y="2539"/>
                </a:lnTo>
                <a:lnTo>
                  <a:pt x="64668" y="1270"/>
                </a:lnTo>
                <a:lnTo>
                  <a:pt x="68656" y="0"/>
                </a:lnTo>
                <a:lnTo>
                  <a:pt x="1083906" y="0"/>
                </a:lnTo>
                <a:lnTo>
                  <a:pt x="1091806" y="2539"/>
                </a:lnTo>
                <a:close/>
              </a:path>
              <a:path w="1152525" h="466089">
                <a:moveTo>
                  <a:pt x="1087653" y="464820"/>
                </a:moveTo>
                <a:lnTo>
                  <a:pt x="64439" y="464820"/>
                </a:lnTo>
                <a:lnTo>
                  <a:pt x="60515" y="463550"/>
                </a:lnTo>
                <a:lnTo>
                  <a:pt x="56895" y="462279"/>
                </a:lnTo>
                <a:lnTo>
                  <a:pt x="52920" y="461010"/>
                </a:lnTo>
                <a:lnTo>
                  <a:pt x="45656" y="458470"/>
                </a:lnTo>
                <a:lnTo>
                  <a:pt x="42163" y="455929"/>
                </a:lnTo>
                <a:lnTo>
                  <a:pt x="38773" y="454660"/>
                </a:lnTo>
                <a:lnTo>
                  <a:pt x="15913" y="433070"/>
                </a:lnTo>
                <a:lnTo>
                  <a:pt x="13665" y="430529"/>
                </a:lnTo>
                <a:lnTo>
                  <a:pt x="11683" y="426720"/>
                </a:lnTo>
                <a:lnTo>
                  <a:pt x="9613" y="424179"/>
                </a:lnTo>
                <a:lnTo>
                  <a:pt x="7835" y="420370"/>
                </a:lnTo>
                <a:lnTo>
                  <a:pt x="0" y="76200"/>
                </a:lnTo>
                <a:lnTo>
                  <a:pt x="330" y="72389"/>
                </a:lnTo>
                <a:lnTo>
                  <a:pt x="7937" y="45720"/>
                </a:lnTo>
                <a:lnTo>
                  <a:pt x="9728" y="41910"/>
                </a:lnTo>
                <a:lnTo>
                  <a:pt x="11683" y="38100"/>
                </a:lnTo>
                <a:lnTo>
                  <a:pt x="13792" y="35560"/>
                </a:lnTo>
                <a:lnTo>
                  <a:pt x="16052" y="31750"/>
                </a:lnTo>
                <a:lnTo>
                  <a:pt x="18465" y="29210"/>
                </a:lnTo>
                <a:lnTo>
                  <a:pt x="21005" y="25400"/>
                </a:lnTo>
                <a:lnTo>
                  <a:pt x="23698" y="22860"/>
                </a:lnTo>
                <a:lnTo>
                  <a:pt x="38773" y="11429"/>
                </a:lnTo>
                <a:lnTo>
                  <a:pt x="42367" y="8889"/>
                </a:lnTo>
                <a:lnTo>
                  <a:pt x="45859" y="7620"/>
                </a:lnTo>
                <a:lnTo>
                  <a:pt x="49453" y="5079"/>
                </a:lnTo>
                <a:lnTo>
                  <a:pt x="56895" y="2539"/>
                </a:lnTo>
                <a:lnTo>
                  <a:pt x="1095425" y="2539"/>
                </a:lnTo>
                <a:lnTo>
                  <a:pt x="1099400" y="3810"/>
                </a:lnTo>
                <a:lnTo>
                  <a:pt x="1103083" y="6350"/>
                </a:lnTo>
                <a:lnTo>
                  <a:pt x="1110157" y="8889"/>
                </a:lnTo>
                <a:lnTo>
                  <a:pt x="73672" y="8889"/>
                </a:lnTo>
                <a:lnTo>
                  <a:pt x="69862" y="10160"/>
                </a:lnTo>
                <a:lnTo>
                  <a:pt x="66573" y="10160"/>
                </a:lnTo>
                <a:lnTo>
                  <a:pt x="62890" y="11429"/>
                </a:lnTo>
                <a:lnTo>
                  <a:pt x="63118" y="11429"/>
                </a:lnTo>
                <a:lnTo>
                  <a:pt x="59499" y="12700"/>
                </a:lnTo>
                <a:lnTo>
                  <a:pt x="56413" y="12700"/>
                </a:lnTo>
                <a:lnTo>
                  <a:pt x="52946" y="13970"/>
                </a:lnTo>
                <a:lnTo>
                  <a:pt x="53162" y="13970"/>
                </a:lnTo>
                <a:lnTo>
                  <a:pt x="49783" y="16510"/>
                </a:lnTo>
                <a:lnTo>
                  <a:pt x="49999" y="16510"/>
                </a:lnTo>
                <a:lnTo>
                  <a:pt x="46710" y="17779"/>
                </a:lnTo>
                <a:lnTo>
                  <a:pt x="46913" y="17779"/>
                </a:lnTo>
                <a:lnTo>
                  <a:pt x="43726" y="19050"/>
                </a:lnTo>
                <a:lnTo>
                  <a:pt x="43916" y="19050"/>
                </a:lnTo>
                <a:lnTo>
                  <a:pt x="40830" y="21589"/>
                </a:lnTo>
                <a:lnTo>
                  <a:pt x="41020" y="21589"/>
                </a:lnTo>
                <a:lnTo>
                  <a:pt x="38023" y="22860"/>
                </a:lnTo>
                <a:lnTo>
                  <a:pt x="38214" y="22860"/>
                </a:lnTo>
                <a:lnTo>
                  <a:pt x="35331" y="25400"/>
                </a:lnTo>
                <a:lnTo>
                  <a:pt x="35509" y="25400"/>
                </a:lnTo>
                <a:lnTo>
                  <a:pt x="32740" y="27939"/>
                </a:lnTo>
                <a:lnTo>
                  <a:pt x="32918" y="27939"/>
                </a:lnTo>
                <a:lnTo>
                  <a:pt x="31591" y="29210"/>
                </a:lnTo>
                <a:lnTo>
                  <a:pt x="30429" y="29210"/>
                </a:lnTo>
                <a:lnTo>
                  <a:pt x="28744" y="31750"/>
                </a:lnTo>
                <a:lnTo>
                  <a:pt x="28054" y="31750"/>
                </a:lnTo>
                <a:lnTo>
                  <a:pt x="26462" y="34289"/>
                </a:lnTo>
                <a:lnTo>
                  <a:pt x="25806" y="34289"/>
                </a:lnTo>
                <a:lnTo>
                  <a:pt x="23545" y="38100"/>
                </a:lnTo>
                <a:lnTo>
                  <a:pt x="23685" y="38100"/>
                </a:lnTo>
                <a:lnTo>
                  <a:pt x="21551" y="40639"/>
                </a:lnTo>
                <a:lnTo>
                  <a:pt x="19697" y="43179"/>
                </a:lnTo>
                <a:lnTo>
                  <a:pt x="18597" y="45720"/>
                </a:lnTo>
                <a:lnTo>
                  <a:pt x="18097" y="45720"/>
                </a:lnTo>
                <a:lnTo>
                  <a:pt x="16408" y="49529"/>
                </a:lnTo>
                <a:lnTo>
                  <a:pt x="14985" y="52070"/>
                </a:lnTo>
                <a:lnTo>
                  <a:pt x="13715" y="55879"/>
                </a:lnTo>
                <a:lnTo>
                  <a:pt x="12996" y="58420"/>
                </a:lnTo>
                <a:lnTo>
                  <a:pt x="12661" y="58420"/>
                </a:lnTo>
                <a:lnTo>
                  <a:pt x="11645" y="62229"/>
                </a:lnTo>
                <a:lnTo>
                  <a:pt x="10845" y="66039"/>
                </a:lnTo>
                <a:lnTo>
                  <a:pt x="10223" y="69850"/>
                </a:lnTo>
                <a:lnTo>
                  <a:pt x="9939" y="72389"/>
                </a:lnTo>
                <a:lnTo>
                  <a:pt x="9804" y="72389"/>
                </a:lnTo>
                <a:lnTo>
                  <a:pt x="9512" y="76200"/>
                </a:lnTo>
                <a:lnTo>
                  <a:pt x="9512" y="388620"/>
                </a:lnTo>
                <a:lnTo>
                  <a:pt x="9804" y="392429"/>
                </a:lnTo>
                <a:lnTo>
                  <a:pt x="10261" y="396239"/>
                </a:lnTo>
                <a:lnTo>
                  <a:pt x="10896" y="400050"/>
                </a:lnTo>
                <a:lnTo>
                  <a:pt x="11696" y="402589"/>
                </a:lnTo>
                <a:lnTo>
                  <a:pt x="12661" y="406400"/>
                </a:lnTo>
                <a:lnTo>
                  <a:pt x="13792" y="410210"/>
                </a:lnTo>
                <a:lnTo>
                  <a:pt x="15074" y="412750"/>
                </a:lnTo>
                <a:lnTo>
                  <a:pt x="16509" y="416560"/>
                </a:lnTo>
                <a:lnTo>
                  <a:pt x="18097" y="419100"/>
                </a:lnTo>
                <a:lnTo>
                  <a:pt x="19824" y="421639"/>
                </a:lnTo>
                <a:lnTo>
                  <a:pt x="21678" y="425450"/>
                </a:lnTo>
                <a:lnTo>
                  <a:pt x="23685" y="427989"/>
                </a:lnTo>
                <a:lnTo>
                  <a:pt x="23545" y="427989"/>
                </a:lnTo>
                <a:lnTo>
                  <a:pt x="25806" y="430529"/>
                </a:lnTo>
                <a:lnTo>
                  <a:pt x="25666" y="430529"/>
                </a:lnTo>
                <a:lnTo>
                  <a:pt x="28054" y="433070"/>
                </a:lnTo>
                <a:lnTo>
                  <a:pt x="27901" y="433070"/>
                </a:lnTo>
                <a:lnTo>
                  <a:pt x="30429" y="435610"/>
                </a:lnTo>
                <a:lnTo>
                  <a:pt x="30264" y="435610"/>
                </a:lnTo>
                <a:lnTo>
                  <a:pt x="32918" y="438150"/>
                </a:lnTo>
                <a:lnTo>
                  <a:pt x="32740" y="438150"/>
                </a:lnTo>
                <a:lnTo>
                  <a:pt x="35509" y="440689"/>
                </a:lnTo>
                <a:lnTo>
                  <a:pt x="35331" y="440689"/>
                </a:lnTo>
                <a:lnTo>
                  <a:pt x="38214" y="441960"/>
                </a:lnTo>
                <a:lnTo>
                  <a:pt x="38023" y="441960"/>
                </a:lnTo>
                <a:lnTo>
                  <a:pt x="41020" y="444500"/>
                </a:lnTo>
                <a:lnTo>
                  <a:pt x="40830" y="444500"/>
                </a:lnTo>
                <a:lnTo>
                  <a:pt x="43916" y="445770"/>
                </a:lnTo>
                <a:lnTo>
                  <a:pt x="43726" y="445770"/>
                </a:lnTo>
                <a:lnTo>
                  <a:pt x="46913" y="448310"/>
                </a:lnTo>
                <a:lnTo>
                  <a:pt x="46710" y="448310"/>
                </a:lnTo>
                <a:lnTo>
                  <a:pt x="49999" y="449579"/>
                </a:lnTo>
                <a:lnTo>
                  <a:pt x="49783" y="449579"/>
                </a:lnTo>
                <a:lnTo>
                  <a:pt x="53162" y="450850"/>
                </a:lnTo>
                <a:lnTo>
                  <a:pt x="52946" y="450850"/>
                </a:lnTo>
                <a:lnTo>
                  <a:pt x="56413" y="452120"/>
                </a:lnTo>
                <a:lnTo>
                  <a:pt x="56184" y="452120"/>
                </a:lnTo>
                <a:lnTo>
                  <a:pt x="59728" y="453389"/>
                </a:lnTo>
                <a:lnTo>
                  <a:pt x="59499" y="453389"/>
                </a:lnTo>
                <a:lnTo>
                  <a:pt x="63118" y="454660"/>
                </a:lnTo>
                <a:lnTo>
                  <a:pt x="66344" y="454660"/>
                </a:lnTo>
                <a:lnTo>
                  <a:pt x="70091" y="455929"/>
                </a:lnTo>
                <a:lnTo>
                  <a:pt x="77063" y="455929"/>
                </a:lnTo>
                <a:lnTo>
                  <a:pt x="80987" y="457200"/>
                </a:lnTo>
                <a:lnTo>
                  <a:pt x="1108208" y="457200"/>
                </a:lnTo>
                <a:lnTo>
                  <a:pt x="1106462" y="458470"/>
                </a:lnTo>
                <a:lnTo>
                  <a:pt x="1102868" y="459739"/>
                </a:lnTo>
                <a:lnTo>
                  <a:pt x="1091806" y="463550"/>
                </a:lnTo>
                <a:lnTo>
                  <a:pt x="1087653" y="464820"/>
                </a:lnTo>
                <a:close/>
              </a:path>
              <a:path w="1152525" h="466089">
                <a:moveTo>
                  <a:pt x="1122057" y="30479"/>
                </a:moveTo>
                <a:lnTo>
                  <a:pt x="1119403" y="27939"/>
                </a:lnTo>
                <a:lnTo>
                  <a:pt x="1119581" y="27939"/>
                </a:lnTo>
                <a:lnTo>
                  <a:pt x="1116812" y="25400"/>
                </a:lnTo>
                <a:lnTo>
                  <a:pt x="1116990" y="25400"/>
                </a:lnTo>
                <a:lnTo>
                  <a:pt x="1114107" y="22860"/>
                </a:lnTo>
                <a:lnTo>
                  <a:pt x="1114297" y="22860"/>
                </a:lnTo>
                <a:lnTo>
                  <a:pt x="1111300" y="21589"/>
                </a:lnTo>
                <a:lnTo>
                  <a:pt x="1111491" y="21589"/>
                </a:lnTo>
                <a:lnTo>
                  <a:pt x="1108405" y="19050"/>
                </a:lnTo>
                <a:lnTo>
                  <a:pt x="1108595" y="19050"/>
                </a:lnTo>
                <a:lnTo>
                  <a:pt x="1105408" y="17779"/>
                </a:lnTo>
                <a:lnTo>
                  <a:pt x="1105611" y="17779"/>
                </a:lnTo>
                <a:lnTo>
                  <a:pt x="1102321" y="16510"/>
                </a:lnTo>
                <a:lnTo>
                  <a:pt x="1102537" y="16510"/>
                </a:lnTo>
                <a:lnTo>
                  <a:pt x="1099159" y="13970"/>
                </a:lnTo>
                <a:lnTo>
                  <a:pt x="1099375" y="13970"/>
                </a:lnTo>
                <a:lnTo>
                  <a:pt x="1095908" y="12700"/>
                </a:lnTo>
                <a:lnTo>
                  <a:pt x="1092822" y="12700"/>
                </a:lnTo>
                <a:lnTo>
                  <a:pt x="1089202" y="11429"/>
                </a:lnTo>
                <a:lnTo>
                  <a:pt x="1089431" y="11429"/>
                </a:lnTo>
                <a:lnTo>
                  <a:pt x="1085748" y="10160"/>
                </a:lnTo>
                <a:lnTo>
                  <a:pt x="1082459" y="10160"/>
                </a:lnTo>
                <a:lnTo>
                  <a:pt x="1078649" y="8889"/>
                </a:lnTo>
                <a:lnTo>
                  <a:pt x="1110157" y="8889"/>
                </a:lnTo>
                <a:lnTo>
                  <a:pt x="1113548" y="11429"/>
                </a:lnTo>
                <a:lnTo>
                  <a:pt x="1116825" y="12700"/>
                </a:lnTo>
                <a:lnTo>
                  <a:pt x="1134008" y="29210"/>
                </a:lnTo>
                <a:lnTo>
                  <a:pt x="1121892" y="29210"/>
                </a:lnTo>
                <a:lnTo>
                  <a:pt x="1122057" y="30479"/>
                </a:lnTo>
                <a:close/>
              </a:path>
              <a:path w="1152525" h="466089">
                <a:moveTo>
                  <a:pt x="30264" y="30479"/>
                </a:moveTo>
                <a:lnTo>
                  <a:pt x="30429" y="29210"/>
                </a:lnTo>
                <a:lnTo>
                  <a:pt x="31591" y="29210"/>
                </a:lnTo>
                <a:lnTo>
                  <a:pt x="30264" y="30479"/>
                </a:lnTo>
                <a:close/>
              </a:path>
              <a:path w="1152525" h="466089">
                <a:moveTo>
                  <a:pt x="1124419" y="33020"/>
                </a:moveTo>
                <a:lnTo>
                  <a:pt x="1121892" y="29210"/>
                </a:lnTo>
                <a:lnTo>
                  <a:pt x="1134008" y="29210"/>
                </a:lnTo>
                <a:lnTo>
                  <a:pt x="1136408" y="31750"/>
                </a:lnTo>
                <a:lnTo>
                  <a:pt x="1124267" y="31750"/>
                </a:lnTo>
                <a:lnTo>
                  <a:pt x="1124419" y="33020"/>
                </a:lnTo>
                <a:close/>
              </a:path>
              <a:path w="1152525" h="466089">
                <a:moveTo>
                  <a:pt x="27901" y="33020"/>
                </a:moveTo>
                <a:lnTo>
                  <a:pt x="28054" y="31750"/>
                </a:lnTo>
                <a:lnTo>
                  <a:pt x="28744" y="31750"/>
                </a:lnTo>
                <a:lnTo>
                  <a:pt x="27901" y="33020"/>
                </a:lnTo>
                <a:close/>
              </a:path>
              <a:path w="1152525" h="466089">
                <a:moveTo>
                  <a:pt x="1126655" y="35560"/>
                </a:moveTo>
                <a:lnTo>
                  <a:pt x="1124267" y="31750"/>
                </a:lnTo>
                <a:lnTo>
                  <a:pt x="1136408" y="31750"/>
                </a:lnTo>
                <a:lnTo>
                  <a:pt x="1137907" y="34289"/>
                </a:lnTo>
                <a:lnTo>
                  <a:pt x="1126515" y="34289"/>
                </a:lnTo>
                <a:lnTo>
                  <a:pt x="1126655" y="35560"/>
                </a:lnTo>
                <a:close/>
              </a:path>
              <a:path w="1152525" h="466089">
                <a:moveTo>
                  <a:pt x="25666" y="35560"/>
                </a:moveTo>
                <a:lnTo>
                  <a:pt x="25806" y="34289"/>
                </a:lnTo>
                <a:lnTo>
                  <a:pt x="26462" y="34289"/>
                </a:lnTo>
                <a:lnTo>
                  <a:pt x="25666" y="35560"/>
                </a:lnTo>
                <a:close/>
              </a:path>
              <a:path w="1152525" h="466089">
                <a:moveTo>
                  <a:pt x="1134338" y="46989"/>
                </a:moveTo>
                <a:lnTo>
                  <a:pt x="1132497" y="43179"/>
                </a:lnTo>
                <a:lnTo>
                  <a:pt x="1130642" y="40639"/>
                </a:lnTo>
                <a:lnTo>
                  <a:pt x="1128636" y="38100"/>
                </a:lnTo>
                <a:lnTo>
                  <a:pt x="1128776" y="38100"/>
                </a:lnTo>
                <a:lnTo>
                  <a:pt x="1126515" y="34289"/>
                </a:lnTo>
                <a:lnTo>
                  <a:pt x="1137907" y="34289"/>
                </a:lnTo>
                <a:lnTo>
                  <a:pt x="1138656" y="35560"/>
                </a:lnTo>
                <a:lnTo>
                  <a:pt x="1140637" y="38100"/>
                </a:lnTo>
                <a:lnTo>
                  <a:pt x="1142707" y="41910"/>
                </a:lnTo>
                <a:lnTo>
                  <a:pt x="1144485" y="45720"/>
                </a:lnTo>
                <a:lnTo>
                  <a:pt x="1134224" y="45720"/>
                </a:lnTo>
                <a:lnTo>
                  <a:pt x="1134338" y="46989"/>
                </a:lnTo>
                <a:close/>
              </a:path>
              <a:path w="1152525" h="466089">
                <a:moveTo>
                  <a:pt x="17983" y="46989"/>
                </a:moveTo>
                <a:lnTo>
                  <a:pt x="18097" y="45720"/>
                </a:lnTo>
                <a:lnTo>
                  <a:pt x="18597" y="45720"/>
                </a:lnTo>
                <a:lnTo>
                  <a:pt x="17983" y="46989"/>
                </a:lnTo>
                <a:close/>
              </a:path>
              <a:path w="1152525" h="466089">
                <a:moveTo>
                  <a:pt x="1139723" y="59689"/>
                </a:moveTo>
                <a:lnTo>
                  <a:pt x="1138529" y="55879"/>
                </a:lnTo>
                <a:lnTo>
                  <a:pt x="1137246" y="52070"/>
                </a:lnTo>
                <a:lnTo>
                  <a:pt x="1135811" y="49529"/>
                </a:lnTo>
                <a:lnTo>
                  <a:pt x="1134224" y="45720"/>
                </a:lnTo>
                <a:lnTo>
                  <a:pt x="1144485" y="45720"/>
                </a:lnTo>
                <a:lnTo>
                  <a:pt x="1146098" y="49529"/>
                </a:lnTo>
                <a:lnTo>
                  <a:pt x="1147546" y="52070"/>
                </a:lnTo>
                <a:lnTo>
                  <a:pt x="1148816" y="55879"/>
                </a:lnTo>
                <a:lnTo>
                  <a:pt x="1149502" y="58420"/>
                </a:lnTo>
                <a:lnTo>
                  <a:pt x="1139659" y="58420"/>
                </a:lnTo>
                <a:lnTo>
                  <a:pt x="1139723" y="59689"/>
                </a:lnTo>
                <a:close/>
              </a:path>
              <a:path w="1152525" h="466089">
                <a:moveTo>
                  <a:pt x="12598" y="59689"/>
                </a:moveTo>
                <a:lnTo>
                  <a:pt x="12661" y="58420"/>
                </a:lnTo>
                <a:lnTo>
                  <a:pt x="12996" y="58420"/>
                </a:lnTo>
                <a:lnTo>
                  <a:pt x="12598" y="59689"/>
                </a:lnTo>
                <a:close/>
              </a:path>
              <a:path w="1152525" h="466089">
                <a:moveTo>
                  <a:pt x="1142542" y="73660"/>
                </a:moveTo>
                <a:lnTo>
                  <a:pt x="1142060" y="69850"/>
                </a:lnTo>
                <a:lnTo>
                  <a:pt x="1141425" y="66039"/>
                </a:lnTo>
                <a:lnTo>
                  <a:pt x="1140625" y="62229"/>
                </a:lnTo>
                <a:lnTo>
                  <a:pt x="1139659" y="58420"/>
                </a:lnTo>
                <a:lnTo>
                  <a:pt x="1149502" y="58420"/>
                </a:lnTo>
                <a:lnTo>
                  <a:pt x="1149845" y="59689"/>
                </a:lnTo>
                <a:lnTo>
                  <a:pt x="1151508" y="68579"/>
                </a:lnTo>
                <a:lnTo>
                  <a:pt x="1152016" y="72389"/>
                </a:lnTo>
                <a:lnTo>
                  <a:pt x="1142517" y="72389"/>
                </a:lnTo>
                <a:lnTo>
                  <a:pt x="1142542" y="73660"/>
                </a:lnTo>
                <a:close/>
              </a:path>
              <a:path w="1152525" h="466089">
                <a:moveTo>
                  <a:pt x="9778" y="73660"/>
                </a:moveTo>
                <a:lnTo>
                  <a:pt x="9804" y="72389"/>
                </a:lnTo>
                <a:lnTo>
                  <a:pt x="9939" y="72389"/>
                </a:lnTo>
                <a:lnTo>
                  <a:pt x="9778" y="73660"/>
                </a:lnTo>
                <a:close/>
              </a:path>
              <a:path w="1152525" h="466089">
                <a:moveTo>
                  <a:pt x="1108208" y="457200"/>
                </a:moveTo>
                <a:lnTo>
                  <a:pt x="1071333" y="457200"/>
                </a:lnTo>
                <a:lnTo>
                  <a:pt x="1075258" y="455929"/>
                </a:lnTo>
                <a:lnTo>
                  <a:pt x="1082230" y="455929"/>
                </a:lnTo>
                <a:lnTo>
                  <a:pt x="1085977" y="454660"/>
                </a:lnTo>
                <a:lnTo>
                  <a:pt x="1089202" y="454660"/>
                </a:lnTo>
                <a:lnTo>
                  <a:pt x="1092822" y="453389"/>
                </a:lnTo>
                <a:lnTo>
                  <a:pt x="1092593" y="453389"/>
                </a:lnTo>
                <a:lnTo>
                  <a:pt x="1096137" y="452120"/>
                </a:lnTo>
                <a:lnTo>
                  <a:pt x="1095908" y="452120"/>
                </a:lnTo>
                <a:lnTo>
                  <a:pt x="1099375" y="450850"/>
                </a:lnTo>
                <a:lnTo>
                  <a:pt x="1099159" y="450850"/>
                </a:lnTo>
                <a:lnTo>
                  <a:pt x="1102537" y="449579"/>
                </a:lnTo>
                <a:lnTo>
                  <a:pt x="1102321" y="449579"/>
                </a:lnTo>
                <a:lnTo>
                  <a:pt x="1105611" y="448310"/>
                </a:lnTo>
                <a:lnTo>
                  <a:pt x="1105408" y="448310"/>
                </a:lnTo>
                <a:lnTo>
                  <a:pt x="1108595" y="445770"/>
                </a:lnTo>
                <a:lnTo>
                  <a:pt x="1108405" y="445770"/>
                </a:lnTo>
                <a:lnTo>
                  <a:pt x="1111491" y="444500"/>
                </a:lnTo>
                <a:lnTo>
                  <a:pt x="1111300" y="444500"/>
                </a:lnTo>
                <a:lnTo>
                  <a:pt x="1114297" y="441960"/>
                </a:lnTo>
                <a:lnTo>
                  <a:pt x="1114107" y="441960"/>
                </a:lnTo>
                <a:lnTo>
                  <a:pt x="1116990" y="440689"/>
                </a:lnTo>
                <a:lnTo>
                  <a:pt x="1116812" y="440689"/>
                </a:lnTo>
                <a:lnTo>
                  <a:pt x="1119581" y="438150"/>
                </a:lnTo>
                <a:lnTo>
                  <a:pt x="1119403" y="438150"/>
                </a:lnTo>
                <a:lnTo>
                  <a:pt x="1122057" y="435610"/>
                </a:lnTo>
                <a:lnTo>
                  <a:pt x="1121892" y="435610"/>
                </a:lnTo>
                <a:lnTo>
                  <a:pt x="1124419" y="433070"/>
                </a:lnTo>
                <a:lnTo>
                  <a:pt x="1124267" y="433070"/>
                </a:lnTo>
                <a:lnTo>
                  <a:pt x="1126655" y="430529"/>
                </a:lnTo>
                <a:lnTo>
                  <a:pt x="1126515" y="430529"/>
                </a:lnTo>
                <a:lnTo>
                  <a:pt x="1128776" y="427989"/>
                </a:lnTo>
                <a:lnTo>
                  <a:pt x="1128636" y="427989"/>
                </a:lnTo>
                <a:lnTo>
                  <a:pt x="1130769" y="425450"/>
                </a:lnTo>
                <a:lnTo>
                  <a:pt x="1132624" y="421639"/>
                </a:lnTo>
                <a:lnTo>
                  <a:pt x="1134338" y="419100"/>
                </a:lnTo>
                <a:lnTo>
                  <a:pt x="1135913" y="416560"/>
                </a:lnTo>
                <a:lnTo>
                  <a:pt x="1137335" y="412750"/>
                </a:lnTo>
                <a:lnTo>
                  <a:pt x="1138605" y="410210"/>
                </a:lnTo>
                <a:lnTo>
                  <a:pt x="1139723" y="406400"/>
                </a:lnTo>
                <a:lnTo>
                  <a:pt x="1140675" y="402589"/>
                </a:lnTo>
                <a:lnTo>
                  <a:pt x="1141476" y="400050"/>
                </a:lnTo>
                <a:lnTo>
                  <a:pt x="1142098" y="396239"/>
                </a:lnTo>
                <a:lnTo>
                  <a:pt x="1142542" y="392429"/>
                </a:lnTo>
                <a:lnTo>
                  <a:pt x="1142809" y="388620"/>
                </a:lnTo>
                <a:lnTo>
                  <a:pt x="1142796" y="76200"/>
                </a:lnTo>
                <a:lnTo>
                  <a:pt x="1142517" y="72389"/>
                </a:lnTo>
                <a:lnTo>
                  <a:pt x="1152016" y="72389"/>
                </a:lnTo>
                <a:lnTo>
                  <a:pt x="1152321" y="76200"/>
                </a:lnTo>
                <a:lnTo>
                  <a:pt x="1152309" y="389889"/>
                </a:lnTo>
                <a:lnTo>
                  <a:pt x="1140637" y="426720"/>
                </a:lnTo>
                <a:lnTo>
                  <a:pt x="1138529" y="430529"/>
                </a:lnTo>
                <a:lnTo>
                  <a:pt x="1136269" y="433070"/>
                </a:lnTo>
                <a:lnTo>
                  <a:pt x="1133856" y="436879"/>
                </a:lnTo>
                <a:lnTo>
                  <a:pt x="1131315" y="439420"/>
                </a:lnTo>
                <a:lnTo>
                  <a:pt x="1128623" y="441960"/>
                </a:lnTo>
                <a:lnTo>
                  <a:pt x="1125816" y="445770"/>
                </a:lnTo>
                <a:lnTo>
                  <a:pt x="1122870" y="448310"/>
                </a:lnTo>
                <a:lnTo>
                  <a:pt x="1119809" y="449579"/>
                </a:lnTo>
                <a:lnTo>
                  <a:pt x="1116634" y="452120"/>
                </a:lnTo>
                <a:lnTo>
                  <a:pt x="1113548" y="454660"/>
                </a:lnTo>
                <a:lnTo>
                  <a:pt x="1109954" y="455929"/>
                </a:lnTo>
                <a:lnTo>
                  <a:pt x="1108208" y="457200"/>
                </a:lnTo>
                <a:close/>
              </a:path>
              <a:path w="1152525" h="466089">
                <a:moveTo>
                  <a:pt x="1079614" y="466089"/>
                </a:moveTo>
                <a:lnTo>
                  <a:pt x="72466" y="466089"/>
                </a:lnTo>
                <a:lnTo>
                  <a:pt x="68414" y="464820"/>
                </a:lnTo>
                <a:lnTo>
                  <a:pt x="1083665" y="464820"/>
                </a:lnTo>
                <a:lnTo>
                  <a:pt x="1079614" y="466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87029" y="5126445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产品加工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332515" y="5024437"/>
            <a:ext cx="1152525" cy="466090"/>
          </a:xfrm>
          <a:custGeom>
            <a:avLst/>
            <a:gdLst/>
            <a:ahLst/>
            <a:cxnLst/>
            <a:rect l="l" t="t" r="r" b="b"/>
            <a:pathLst>
              <a:path w="1152525" h="466089">
                <a:moveTo>
                  <a:pt x="1091806" y="2539"/>
                </a:moveTo>
                <a:lnTo>
                  <a:pt x="60515" y="2539"/>
                </a:lnTo>
                <a:lnTo>
                  <a:pt x="64668" y="1270"/>
                </a:lnTo>
                <a:lnTo>
                  <a:pt x="68656" y="0"/>
                </a:lnTo>
                <a:lnTo>
                  <a:pt x="1083906" y="0"/>
                </a:lnTo>
                <a:lnTo>
                  <a:pt x="1091806" y="2539"/>
                </a:lnTo>
                <a:close/>
              </a:path>
              <a:path w="1152525" h="466089">
                <a:moveTo>
                  <a:pt x="1087653" y="464820"/>
                </a:moveTo>
                <a:lnTo>
                  <a:pt x="64439" y="464820"/>
                </a:lnTo>
                <a:lnTo>
                  <a:pt x="60515" y="463550"/>
                </a:lnTo>
                <a:lnTo>
                  <a:pt x="56896" y="462279"/>
                </a:lnTo>
                <a:lnTo>
                  <a:pt x="52920" y="461010"/>
                </a:lnTo>
                <a:lnTo>
                  <a:pt x="45656" y="458470"/>
                </a:lnTo>
                <a:lnTo>
                  <a:pt x="42163" y="455929"/>
                </a:lnTo>
                <a:lnTo>
                  <a:pt x="38773" y="454660"/>
                </a:lnTo>
                <a:lnTo>
                  <a:pt x="15913" y="433070"/>
                </a:lnTo>
                <a:lnTo>
                  <a:pt x="13665" y="430529"/>
                </a:lnTo>
                <a:lnTo>
                  <a:pt x="11684" y="426720"/>
                </a:lnTo>
                <a:lnTo>
                  <a:pt x="9613" y="424179"/>
                </a:lnTo>
                <a:lnTo>
                  <a:pt x="7835" y="420370"/>
                </a:lnTo>
                <a:lnTo>
                  <a:pt x="0" y="76200"/>
                </a:lnTo>
                <a:lnTo>
                  <a:pt x="330" y="72389"/>
                </a:lnTo>
                <a:lnTo>
                  <a:pt x="7937" y="45720"/>
                </a:lnTo>
                <a:lnTo>
                  <a:pt x="9728" y="41910"/>
                </a:lnTo>
                <a:lnTo>
                  <a:pt x="11684" y="38100"/>
                </a:lnTo>
                <a:lnTo>
                  <a:pt x="13792" y="35560"/>
                </a:lnTo>
                <a:lnTo>
                  <a:pt x="16052" y="31750"/>
                </a:lnTo>
                <a:lnTo>
                  <a:pt x="18465" y="29210"/>
                </a:lnTo>
                <a:lnTo>
                  <a:pt x="21005" y="25400"/>
                </a:lnTo>
                <a:lnTo>
                  <a:pt x="23698" y="22860"/>
                </a:lnTo>
                <a:lnTo>
                  <a:pt x="38773" y="11429"/>
                </a:lnTo>
                <a:lnTo>
                  <a:pt x="42367" y="8889"/>
                </a:lnTo>
                <a:lnTo>
                  <a:pt x="45859" y="7620"/>
                </a:lnTo>
                <a:lnTo>
                  <a:pt x="49453" y="5079"/>
                </a:lnTo>
                <a:lnTo>
                  <a:pt x="56896" y="2539"/>
                </a:lnTo>
                <a:lnTo>
                  <a:pt x="1095425" y="2539"/>
                </a:lnTo>
                <a:lnTo>
                  <a:pt x="1099400" y="3810"/>
                </a:lnTo>
                <a:lnTo>
                  <a:pt x="1103083" y="6350"/>
                </a:lnTo>
                <a:lnTo>
                  <a:pt x="1110157" y="8889"/>
                </a:lnTo>
                <a:lnTo>
                  <a:pt x="73672" y="8889"/>
                </a:lnTo>
                <a:lnTo>
                  <a:pt x="69862" y="10160"/>
                </a:lnTo>
                <a:lnTo>
                  <a:pt x="66573" y="10160"/>
                </a:lnTo>
                <a:lnTo>
                  <a:pt x="62890" y="11429"/>
                </a:lnTo>
                <a:lnTo>
                  <a:pt x="63119" y="11429"/>
                </a:lnTo>
                <a:lnTo>
                  <a:pt x="59499" y="12700"/>
                </a:lnTo>
                <a:lnTo>
                  <a:pt x="56413" y="12700"/>
                </a:lnTo>
                <a:lnTo>
                  <a:pt x="52946" y="13970"/>
                </a:lnTo>
                <a:lnTo>
                  <a:pt x="53162" y="13970"/>
                </a:lnTo>
                <a:lnTo>
                  <a:pt x="49784" y="16510"/>
                </a:lnTo>
                <a:lnTo>
                  <a:pt x="49999" y="16510"/>
                </a:lnTo>
                <a:lnTo>
                  <a:pt x="46710" y="17779"/>
                </a:lnTo>
                <a:lnTo>
                  <a:pt x="46913" y="17779"/>
                </a:lnTo>
                <a:lnTo>
                  <a:pt x="43726" y="19050"/>
                </a:lnTo>
                <a:lnTo>
                  <a:pt x="43916" y="19050"/>
                </a:lnTo>
                <a:lnTo>
                  <a:pt x="40830" y="21589"/>
                </a:lnTo>
                <a:lnTo>
                  <a:pt x="41021" y="21589"/>
                </a:lnTo>
                <a:lnTo>
                  <a:pt x="38023" y="22860"/>
                </a:lnTo>
                <a:lnTo>
                  <a:pt x="38214" y="22860"/>
                </a:lnTo>
                <a:lnTo>
                  <a:pt x="35331" y="25400"/>
                </a:lnTo>
                <a:lnTo>
                  <a:pt x="35509" y="25400"/>
                </a:lnTo>
                <a:lnTo>
                  <a:pt x="32740" y="27939"/>
                </a:lnTo>
                <a:lnTo>
                  <a:pt x="32918" y="27939"/>
                </a:lnTo>
                <a:lnTo>
                  <a:pt x="31591" y="29210"/>
                </a:lnTo>
                <a:lnTo>
                  <a:pt x="30429" y="29210"/>
                </a:lnTo>
                <a:lnTo>
                  <a:pt x="28744" y="31750"/>
                </a:lnTo>
                <a:lnTo>
                  <a:pt x="28054" y="31750"/>
                </a:lnTo>
                <a:lnTo>
                  <a:pt x="26462" y="34289"/>
                </a:lnTo>
                <a:lnTo>
                  <a:pt x="25806" y="34289"/>
                </a:lnTo>
                <a:lnTo>
                  <a:pt x="23545" y="38100"/>
                </a:lnTo>
                <a:lnTo>
                  <a:pt x="23685" y="38100"/>
                </a:lnTo>
                <a:lnTo>
                  <a:pt x="21551" y="40639"/>
                </a:lnTo>
                <a:lnTo>
                  <a:pt x="19697" y="43179"/>
                </a:lnTo>
                <a:lnTo>
                  <a:pt x="18597" y="45720"/>
                </a:lnTo>
                <a:lnTo>
                  <a:pt x="18097" y="45720"/>
                </a:lnTo>
                <a:lnTo>
                  <a:pt x="16408" y="49529"/>
                </a:lnTo>
                <a:lnTo>
                  <a:pt x="14986" y="52070"/>
                </a:lnTo>
                <a:lnTo>
                  <a:pt x="13716" y="55879"/>
                </a:lnTo>
                <a:lnTo>
                  <a:pt x="12996" y="58420"/>
                </a:lnTo>
                <a:lnTo>
                  <a:pt x="12661" y="58420"/>
                </a:lnTo>
                <a:lnTo>
                  <a:pt x="11645" y="62229"/>
                </a:lnTo>
                <a:lnTo>
                  <a:pt x="10845" y="66039"/>
                </a:lnTo>
                <a:lnTo>
                  <a:pt x="10223" y="69850"/>
                </a:lnTo>
                <a:lnTo>
                  <a:pt x="9939" y="72389"/>
                </a:lnTo>
                <a:lnTo>
                  <a:pt x="9804" y="72389"/>
                </a:lnTo>
                <a:lnTo>
                  <a:pt x="9512" y="76200"/>
                </a:lnTo>
                <a:lnTo>
                  <a:pt x="9512" y="388620"/>
                </a:lnTo>
                <a:lnTo>
                  <a:pt x="9804" y="392429"/>
                </a:lnTo>
                <a:lnTo>
                  <a:pt x="10261" y="396239"/>
                </a:lnTo>
                <a:lnTo>
                  <a:pt x="10896" y="400050"/>
                </a:lnTo>
                <a:lnTo>
                  <a:pt x="11696" y="402589"/>
                </a:lnTo>
                <a:lnTo>
                  <a:pt x="12661" y="406400"/>
                </a:lnTo>
                <a:lnTo>
                  <a:pt x="13792" y="410210"/>
                </a:lnTo>
                <a:lnTo>
                  <a:pt x="15074" y="412750"/>
                </a:lnTo>
                <a:lnTo>
                  <a:pt x="16510" y="416560"/>
                </a:lnTo>
                <a:lnTo>
                  <a:pt x="18097" y="419100"/>
                </a:lnTo>
                <a:lnTo>
                  <a:pt x="19824" y="421639"/>
                </a:lnTo>
                <a:lnTo>
                  <a:pt x="21678" y="425450"/>
                </a:lnTo>
                <a:lnTo>
                  <a:pt x="23685" y="427989"/>
                </a:lnTo>
                <a:lnTo>
                  <a:pt x="23545" y="427989"/>
                </a:lnTo>
                <a:lnTo>
                  <a:pt x="25806" y="430529"/>
                </a:lnTo>
                <a:lnTo>
                  <a:pt x="25666" y="430529"/>
                </a:lnTo>
                <a:lnTo>
                  <a:pt x="28054" y="433070"/>
                </a:lnTo>
                <a:lnTo>
                  <a:pt x="27901" y="433070"/>
                </a:lnTo>
                <a:lnTo>
                  <a:pt x="30429" y="435610"/>
                </a:lnTo>
                <a:lnTo>
                  <a:pt x="30264" y="435610"/>
                </a:lnTo>
                <a:lnTo>
                  <a:pt x="32918" y="438150"/>
                </a:lnTo>
                <a:lnTo>
                  <a:pt x="32740" y="438150"/>
                </a:lnTo>
                <a:lnTo>
                  <a:pt x="35509" y="440689"/>
                </a:lnTo>
                <a:lnTo>
                  <a:pt x="35331" y="440689"/>
                </a:lnTo>
                <a:lnTo>
                  <a:pt x="38214" y="441960"/>
                </a:lnTo>
                <a:lnTo>
                  <a:pt x="38023" y="441960"/>
                </a:lnTo>
                <a:lnTo>
                  <a:pt x="41021" y="444500"/>
                </a:lnTo>
                <a:lnTo>
                  <a:pt x="40830" y="444500"/>
                </a:lnTo>
                <a:lnTo>
                  <a:pt x="43916" y="445770"/>
                </a:lnTo>
                <a:lnTo>
                  <a:pt x="43726" y="445770"/>
                </a:lnTo>
                <a:lnTo>
                  <a:pt x="46913" y="448310"/>
                </a:lnTo>
                <a:lnTo>
                  <a:pt x="46710" y="448310"/>
                </a:lnTo>
                <a:lnTo>
                  <a:pt x="49999" y="449579"/>
                </a:lnTo>
                <a:lnTo>
                  <a:pt x="49784" y="449579"/>
                </a:lnTo>
                <a:lnTo>
                  <a:pt x="53162" y="450850"/>
                </a:lnTo>
                <a:lnTo>
                  <a:pt x="52946" y="450850"/>
                </a:lnTo>
                <a:lnTo>
                  <a:pt x="56413" y="452120"/>
                </a:lnTo>
                <a:lnTo>
                  <a:pt x="56184" y="452120"/>
                </a:lnTo>
                <a:lnTo>
                  <a:pt x="59728" y="453389"/>
                </a:lnTo>
                <a:lnTo>
                  <a:pt x="59499" y="453389"/>
                </a:lnTo>
                <a:lnTo>
                  <a:pt x="63119" y="454660"/>
                </a:lnTo>
                <a:lnTo>
                  <a:pt x="66344" y="454660"/>
                </a:lnTo>
                <a:lnTo>
                  <a:pt x="70091" y="455929"/>
                </a:lnTo>
                <a:lnTo>
                  <a:pt x="77063" y="455929"/>
                </a:lnTo>
                <a:lnTo>
                  <a:pt x="80987" y="457200"/>
                </a:lnTo>
                <a:lnTo>
                  <a:pt x="1108208" y="457200"/>
                </a:lnTo>
                <a:lnTo>
                  <a:pt x="1106462" y="458470"/>
                </a:lnTo>
                <a:lnTo>
                  <a:pt x="1102868" y="459739"/>
                </a:lnTo>
                <a:lnTo>
                  <a:pt x="1091806" y="463550"/>
                </a:lnTo>
                <a:lnTo>
                  <a:pt x="1087653" y="464820"/>
                </a:lnTo>
                <a:close/>
              </a:path>
              <a:path w="1152525" h="466089">
                <a:moveTo>
                  <a:pt x="1122057" y="30479"/>
                </a:moveTo>
                <a:lnTo>
                  <a:pt x="1119403" y="27939"/>
                </a:lnTo>
                <a:lnTo>
                  <a:pt x="1119581" y="27939"/>
                </a:lnTo>
                <a:lnTo>
                  <a:pt x="1116812" y="25400"/>
                </a:lnTo>
                <a:lnTo>
                  <a:pt x="1116990" y="25400"/>
                </a:lnTo>
                <a:lnTo>
                  <a:pt x="1114107" y="22860"/>
                </a:lnTo>
                <a:lnTo>
                  <a:pt x="1114298" y="22860"/>
                </a:lnTo>
                <a:lnTo>
                  <a:pt x="1111300" y="21589"/>
                </a:lnTo>
                <a:lnTo>
                  <a:pt x="1111491" y="21589"/>
                </a:lnTo>
                <a:lnTo>
                  <a:pt x="1108405" y="19050"/>
                </a:lnTo>
                <a:lnTo>
                  <a:pt x="1108595" y="19050"/>
                </a:lnTo>
                <a:lnTo>
                  <a:pt x="1105408" y="17779"/>
                </a:lnTo>
                <a:lnTo>
                  <a:pt x="1105611" y="17779"/>
                </a:lnTo>
                <a:lnTo>
                  <a:pt x="1102321" y="16510"/>
                </a:lnTo>
                <a:lnTo>
                  <a:pt x="1102537" y="16510"/>
                </a:lnTo>
                <a:lnTo>
                  <a:pt x="1099159" y="13970"/>
                </a:lnTo>
                <a:lnTo>
                  <a:pt x="1099375" y="13970"/>
                </a:lnTo>
                <a:lnTo>
                  <a:pt x="1095908" y="12700"/>
                </a:lnTo>
                <a:lnTo>
                  <a:pt x="1092822" y="12700"/>
                </a:lnTo>
                <a:lnTo>
                  <a:pt x="1089202" y="11429"/>
                </a:lnTo>
                <a:lnTo>
                  <a:pt x="1089431" y="11429"/>
                </a:lnTo>
                <a:lnTo>
                  <a:pt x="1085748" y="10160"/>
                </a:lnTo>
                <a:lnTo>
                  <a:pt x="1082459" y="10160"/>
                </a:lnTo>
                <a:lnTo>
                  <a:pt x="1078649" y="8889"/>
                </a:lnTo>
                <a:lnTo>
                  <a:pt x="1110157" y="8889"/>
                </a:lnTo>
                <a:lnTo>
                  <a:pt x="1113548" y="11429"/>
                </a:lnTo>
                <a:lnTo>
                  <a:pt x="1116825" y="12700"/>
                </a:lnTo>
                <a:lnTo>
                  <a:pt x="1134008" y="29210"/>
                </a:lnTo>
                <a:lnTo>
                  <a:pt x="1121892" y="29210"/>
                </a:lnTo>
                <a:lnTo>
                  <a:pt x="1122057" y="30479"/>
                </a:lnTo>
                <a:close/>
              </a:path>
              <a:path w="1152525" h="466089">
                <a:moveTo>
                  <a:pt x="30264" y="30479"/>
                </a:moveTo>
                <a:lnTo>
                  <a:pt x="30429" y="29210"/>
                </a:lnTo>
                <a:lnTo>
                  <a:pt x="31591" y="29210"/>
                </a:lnTo>
                <a:lnTo>
                  <a:pt x="30264" y="30479"/>
                </a:lnTo>
                <a:close/>
              </a:path>
              <a:path w="1152525" h="466089">
                <a:moveTo>
                  <a:pt x="1124419" y="33020"/>
                </a:moveTo>
                <a:lnTo>
                  <a:pt x="1121892" y="29210"/>
                </a:lnTo>
                <a:lnTo>
                  <a:pt x="1134008" y="29210"/>
                </a:lnTo>
                <a:lnTo>
                  <a:pt x="1136408" y="31750"/>
                </a:lnTo>
                <a:lnTo>
                  <a:pt x="1124267" y="31750"/>
                </a:lnTo>
                <a:lnTo>
                  <a:pt x="1124419" y="33020"/>
                </a:lnTo>
                <a:close/>
              </a:path>
              <a:path w="1152525" h="466089">
                <a:moveTo>
                  <a:pt x="27901" y="33020"/>
                </a:moveTo>
                <a:lnTo>
                  <a:pt x="28054" y="31750"/>
                </a:lnTo>
                <a:lnTo>
                  <a:pt x="28744" y="31750"/>
                </a:lnTo>
                <a:lnTo>
                  <a:pt x="27901" y="33020"/>
                </a:lnTo>
                <a:close/>
              </a:path>
              <a:path w="1152525" h="466089">
                <a:moveTo>
                  <a:pt x="1126655" y="35560"/>
                </a:moveTo>
                <a:lnTo>
                  <a:pt x="1124267" y="31750"/>
                </a:lnTo>
                <a:lnTo>
                  <a:pt x="1136408" y="31750"/>
                </a:lnTo>
                <a:lnTo>
                  <a:pt x="1137907" y="34289"/>
                </a:lnTo>
                <a:lnTo>
                  <a:pt x="1126515" y="34289"/>
                </a:lnTo>
                <a:lnTo>
                  <a:pt x="1126655" y="35560"/>
                </a:lnTo>
                <a:close/>
              </a:path>
              <a:path w="1152525" h="466089">
                <a:moveTo>
                  <a:pt x="25666" y="35560"/>
                </a:moveTo>
                <a:lnTo>
                  <a:pt x="25806" y="34289"/>
                </a:lnTo>
                <a:lnTo>
                  <a:pt x="26462" y="34289"/>
                </a:lnTo>
                <a:lnTo>
                  <a:pt x="25666" y="35560"/>
                </a:lnTo>
                <a:close/>
              </a:path>
              <a:path w="1152525" h="466089">
                <a:moveTo>
                  <a:pt x="1134338" y="46989"/>
                </a:moveTo>
                <a:lnTo>
                  <a:pt x="1132497" y="43179"/>
                </a:lnTo>
                <a:lnTo>
                  <a:pt x="1130642" y="40639"/>
                </a:lnTo>
                <a:lnTo>
                  <a:pt x="1128636" y="38100"/>
                </a:lnTo>
                <a:lnTo>
                  <a:pt x="1128776" y="38100"/>
                </a:lnTo>
                <a:lnTo>
                  <a:pt x="1126515" y="34289"/>
                </a:lnTo>
                <a:lnTo>
                  <a:pt x="1137907" y="34289"/>
                </a:lnTo>
                <a:lnTo>
                  <a:pt x="1138656" y="35560"/>
                </a:lnTo>
                <a:lnTo>
                  <a:pt x="1140637" y="38100"/>
                </a:lnTo>
                <a:lnTo>
                  <a:pt x="1142707" y="41910"/>
                </a:lnTo>
                <a:lnTo>
                  <a:pt x="1144485" y="45720"/>
                </a:lnTo>
                <a:lnTo>
                  <a:pt x="1134224" y="45720"/>
                </a:lnTo>
                <a:lnTo>
                  <a:pt x="1134338" y="46989"/>
                </a:lnTo>
                <a:close/>
              </a:path>
              <a:path w="1152525" h="466089">
                <a:moveTo>
                  <a:pt x="17983" y="46989"/>
                </a:moveTo>
                <a:lnTo>
                  <a:pt x="18097" y="45720"/>
                </a:lnTo>
                <a:lnTo>
                  <a:pt x="18597" y="45720"/>
                </a:lnTo>
                <a:lnTo>
                  <a:pt x="17983" y="46989"/>
                </a:lnTo>
                <a:close/>
              </a:path>
              <a:path w="1152525" h="466089">
                <a:moveTo>
                  <a:pt x="1139723" y="59689"/>
                </a:moveTo>
                <a:lnTo>
                  <a:pt x="1138529" y="55879"/>
                </a:lnTo>
                <a:lnTo>
                  <a:pt x="1137246" y="52070"/>
                </a:lnTo>
                <a:lnTo>
                  <a:pt x="1135811" y="49529"/>
                </a:lnTo>
                <a:lnTo>
                  <a:pt x="1134224" y="45720"/>
                </a:lnTo>
                <a:lnTo>
                  <a:pt x="1144485" y="45720"/>
                </a:lnTo>
                <a:lnTo>
                  <a:pt x="1146098" y="49529"/>
                </a:lnTo>
                <a:lnTo>
                  <a:pt x="1147546" y="52070"/>
                </a:lnTo>
                <a:lnTo>
                  <a:pt x="1148816" y="55879"/>
                </a:lnTo>
                <a:lnTo>
                  <a:pt x="1149502" y="58420"/>
                </a:lnTo>
                <a:lnTo>
                  <a:pt x="1139659" y="58420"/>
                </a:lnTo>
                <a:lnTo>
                  <a:pt x="1139723" y="59689"/>
                </a:lnTo>
                <a:close/>
              </a:path>
              <a:path w="1152525" h="466089">
                <a:moveTo>
                  <a:pt x="12598" y="59689"/>
                </a:moveTo>
                <a:lnTo>
                  <a:pt x="12661" y="58420"/>
                </a:lnTo>
                <a:lnTo>
                  <a:pt x="12996" y="58420"/>
                </a:lnTo>
                <a:lnTo>
                  <a:pt x="12598" y="59689"/>
                </a:lnTo>
                <a:close/>
              </a:path>
              <a:path w="1152525" h="466089">
                <a:moveTo>
                  <a:pt x="1142542" y="73660"/>
                </a:moveTo>
                <a:lnTo>
                  <a:pt x="1142060" y="69850"/>
                </a:lnTo>
                <a:lnTo>
                  <a:pt x="1141425" y="66039"/>
                </a:lnTo>
                <a:lnTo>
                  <a:pt x="1140625" y="62229"/>
                </a:lnTo>
                <a:lnTo>
                  <a:pt x="1139659" y="58420"/>
                </a:lnTo>
                <a:lnTo>
                  <a:pt x="1149502" y="58420"/>
                </a:lnTo>
                <a:lnTo>
                  <a:pt x="1149845" y="59689"/>
                </a:lnTo>
                <a:lnTo>
                  <a:pt x="1151509" y="68579"/>
                </a:lnTo>
                <a:lnTo>
                  <a:pt x="1152017" y="72389"/>
                </a:lnTo>
                <a:lnTo>
                  <a:pt x="1142517" y="72389"/>
                </a:lnTo>
                <a:lnTo>
                  <a:pt x="1142542" y="73660"/>
                </a:lnTo>
                <a:close/>
              </a:path>
              <a:path w="1152525" h="466089">
                <a:moveTo>
                  <a:pt x="9779" y="73660"/>
                </a:moveTo>
                <a:lnTo>
                  <a:pt x="9804" y="72389"/>
                </a:lnTo>
                <a:lnTo>
                  <a:pt x="9939" y="72389"/>
                </a:lnTo>
                <a:lnTo>
                  <a:pt x="9779" y="73660"/>
                </a:lnTo>
                <a:close/>
              </a:path>
              <a:path w="1152525" h="466089">
                <a:moveTo>
                  <a:pt x="1108208" y="457200"/>
                </a:moveTo>
                <a:lnTo>
                  <a:pt x="1071333" y="457200"/>
                </a:lnTo>
                <a:lnTo>
                  <a:pt x="1075258" y="455929"/>
                </a:lnTo>
                <a:lnTo>
                  <a:pt x="1082230" y="455929"/>
                </a:lnTo>
                <a:lnTo>
                  <a:pt x="1085977" y="454660"/>
                </a:lnTo>
                <a:lnTo>
                  <a:pt x="1089202" y="454660"/>
                </a:lnTo>
                <a:lnTo>
                  <a:pt x="1092822" y="453389"/>
                </a:lnTo>
                <a:lnTo>
                  <a:pt x="1092593" y="453389"/>
                </a:lnTo>
                <a:lnTo>
                  <a:pt x="1096137" y="452120"/>
                </a:lnTo>
                <a:lnTo>
                  <a:pt x="1095908" y="452120"/>
                </a:lnTo>
                <a:lnTo>
                  <a:pt x="1099375" y="450850"/>
                </a:lnTo>
                <a:lnTo>
                  <a:pt x="1099159" y="450850"/>
                </a:lnTo>
                <a:lnTo>
                  <a:pt x="1102537" y="449579"/>
                </a:lnTo>
                <a:lnTo>
                  <a:pt x="1102321" y="449579"/>
                </a:lnTo>
                <a:lnTo>
                  <a:pt x="1105611" y="448310"/>
                </a:lnTo>
                <a:lnTo>
                  <a:pt x="1105408" y="448310"/>
                </a:lnTo>
                <a:lnTo>
                  <a:pt x="1108595" y="445770"/>
                </a:lnTo>
                <a:lnTo>
                  <a:pt x="1108405" y="445770"/>
                </a:lnTo>
                <a:lnTo>
                  <a:pt x="1111491" y="444500"/>
                </a:lnTo>
                <a:lnTo>
                  <a:pt x="1111300" y="444500"/>
                </a:lnTo>
                <a:lnTo>
                  <a:pt x="1114298" y="441960"/>
                </a:lnTo>
                <a:lnTo>
                  <a:pt x="1114107" y="441960"/>
                </a:lnTo>
                <a:lnTo>
                  <a:pt x="1116990" y="440689"/>
                </a:lnTo>
                <a:lnTo>
                  <a:pt x="1116812" y="440689"/>
                </a:lnTo>
                <a:lnTo>
                  <a:pt x="1119581" y="438150"/>
                </a:lnTo>
                <a:lnTo>
                  <a:pt x="1119403" y="438150"/>
                </a:lnTo>
                <a:lnTo>
                  <a:pt x="1122057" y="435610"/>
                </a:lnTo>
                <a:lnTo>
                  <a:pt x="1121892" y="435610"/>
                </a:lnTo>
                <a:lnTo>
                  <a:pt x="1124419" y="433070"/>
                </a:lnTo>
                <a:lnTo>
                  <a:pt x="1124267" y="433070"/>
                </a:lnTo>
                <a:lnTo>
                  <a:pt x="1126655" y="430529"/>
                </a:lnTo>
                <a:lnTo>
                  <a:pt x="1126515" y="430529"/>
                </a:lnTo>
                <a:lnTo>
                  <a:pt x="1128776" y="427989"/>
                </a:lnTo>
                <a:lnTo>
                  <a:pt x="1128636" y="427989"/>
                </a:lnTo>
                <a:lnTo>
                  <a:pt x="1130769" y="425450"/>
                </a:lnTo>
                <a:lnTo>
                  <a:pt x="1132624" y="421639"/>
                </a:lnTo>
                <a:lnTo>
                  <a:pt x="1134338" y="419100"/>
                </a:lnTo>
                <a:lnTo>
                  <a:pt x="1135913" y="416560"/>
                </a:lnTo>
                <a:lnTo>
                  <a:pt x="1137335" y="412750"/>
                </a:lnTo>
                <a:lnTo>
                  <a:pt x="1138605" y="410210"/>
                </a:lnTo>
                <a:lnTo>
                  <a:pt x="1139723" y="406400"/>
                </a:lnTo>
                <a:lnTo>
                  <a:pt x="1140675" y="402589"/>
                </a:lnTo>
                <a:lnTo>
                  <a:pt x="1141476" y="400050"/>
                </a:lnTo>
                <a:lnTo>
                  <a:pt x="1142098" y="396239"/>
                </a:lnTo>
                <a:lnTo>
                  <a:pt x="1142542" y="392429"/>
                </a:lnTo>
                <a:lnTo>
                  <a:pt x="1142809" y="388620"/>
                </a:lnTo>
                <a:lnTo>
                  <a:pt x="1142796" y="76200"/>
                </a:lnTo>
                <a:lnTo>
                  <a:pt x="1142517" y="72389"/>
                </a:lnTo>
                <a:lnTo>
                  <a:pt x="1152017" y="72389"/>
                </a:lnTo>
                <a:lnTo>
                  <a:pt x="1152321" y="76200"/>
                </a:lnTo>
                <a:lnTo>
                  <a:pt x="1152309" y="389889"/>
                </a:lnTo>
                <a:lnTo>
                  <a:pt x="1140637" y="426720"/>
                </a:lnTo>
                <a:lnTo>
                  <a:pt x="1138529" y="430529"/>
                </a:lnTo>
                <a:lnTo>
                  <a:pt x="1136269" y="433070"/>
                </a:lnTo>
                <a:lnTo>
                  <a:pt x="1133856" y="436879"/>
                </a:lnTo>
                <a:lnTo>
                  <a:pt x="1131316" y="439420"/>
                </a:lnTo>
                <a:lnTo>
                  <a:pt x="1128623" y="441960"/>
                </a:lnTo>
                <a:lnTo>
                  <a:pt x="1125816" y="445770"/>
                </a:lnTo>
                <a:lnTo>
                  <a:pt x="1122870" y="448310"/>
                </a:lnTo>
                <a:lnTo>
                  <a:pt x="1119809" y="449579"/>
                </a:lnTo>
                <a:lnTo>
                  <a:pt x="1116634" y="452120"/>
                </a:lnTo>
                <a:lnTo>
                  <a:pt x="1113548" y="454660"/>
                </a:lnTo>
                <a:lnTo>
                  <a:pt x="1109954" y="455929"/>
                </a:lnTo>
                <a:lnTo>
                  <a:pt x="1108208" y="457200"/>
                </a:lnTo>
                <a:close/>
              </a:path>
              <a:path w="1152525" h="466089">
                <a:moveTo>
                  <a:pt x="1079614" y="466089"/>
                </a:moveTo>
                <a:lnTo>
                  <a:pt x="72466" y="466089"/>
                </a:lnTo>
                <a:lnTo>
                  <a:pt x="68414" y="464820"/>
                </a:lnTo>
                <a:lnTo>
                  <a:pt x="1083665" y="464820"/>
                </a:lnTo>
                <a:lnTo>
                  <a:pt x="1079614" y="466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39829" y="5126445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产品运输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685315" y="5024437"/>
            <a:ext cx="1152525" cy="466090"/>
          </a:xfrm>
          <a:custGeom>
            <a:avLst/>
            <a:gdLst/>
            <a:ahLst/>
            <a:cxnLst/>
            <a:rect l="l" t="t" r="r" b="b"/>
            <a:pathLst>
              <a:path w="1152525" h="466089">
                <a:moveTo>
                  <a:pt x="1091806" y="2539"/>
                </a:moveTo>
                <a:lnTo>
                  <a:pt x="60515" y="2539"/>
                </a:lnTo>
                <a:lnTo>
                  <a:pt x="64668" y="1270"/>
                </a:lnTo>
                <a:lnTo>
                  <a:pt x="68656" y="0"/>
                </a:lnTo>
                <a:lnTo>
                  <a:pt x="1083906" y="0"/>
                </a:lnTo>
                <a:lnTo>
                  <a:pt x="1091806" y="2539"/>
                </a:lnTo>
                <a:close/>
              </a:path>
              <a:path w="1152525" h="466089">
                <a:moveTo>
                  <a:pt x="1087653" y="464820"/>
                </a:moveTo>
                <a:lnTo>
                  <a:pt x="64439" y="464820"/>
                </a:lnTo>
                <a:lnTo>
                  <a:pt x="60515" y="463550"/>
                </a:lnTo>
                <a:lnTo>
                  <a:pt x="56896" y="462279"/>
                </a:lnTo>
                <a:lnTo>
                  <a:pt x="52908" y="461010"/>
                </a:lnTo>
                <a:lnTo>
                  <a:pt x="45656" y="458470"/>
                </a:lnTo>
                <a:lnTo>
                  <a:pt x="42163" y="455929"/>
                </a:lnTo>
                <a:lnTo>
                  <a:pt x="38773" y="454660"/>
                </a:lnTo>
                <a:lnTo>
                  <a:pt x="15913" y="433070"/>
                </a:lnTo>
                <a:lnTo>
                  <a:pt x="13665" y="430529"/>
                </a:lnTo>
                <a:lnTo>
                  <a:pt x="11683" y="426720"/>
                </a:lnTo>
                <a:lnTo>
                  <a:pt x="9613" y="424179"/>
                </a:lnTo>
                <a:lnTo>
                  <a:pt x="7835" y="420370"/>
                </a:lnTo>
                <a:lnTo>
                  <a:pt x="0" y="76200"/>
                </a:lnTo>
                <a:lnTo>
                  <a:pt x="330" y="72389"/>
                </a:lnTo>
                <a:lnTo>
                  <a:pt x="7937" y="45720"/>
                </a:lnTo>
                <a:lnTo>
                  <a:pt x="9728" y="41910"/>
                </a:lnTo>
                <a:lnTo>
                  <a:pt x="11683" y="38100"/>
                </a:lnTo>
                <a:lnTo>
                  <a:pt x="13792" y="35560"/>
                </a:lnTo>
                <a:lnTo>
                  <a:pt x="16052" y="31750"/>
                </a:lnTo>
                <a:lnTo>
                  <a:pt x="18465" y="29210"/>
                </a:lnTo>
                <a:lnTo>
                  <a:pt x="21005" y="25400"/>
                </a:lnTo>
                <a:lnTo>
                  <a:pt x="23698" y="22860"/>
                </a:lnTo>
                <a:lnTo>
                  <a:pt x="38773" y="11429"/>
                </a:lnTo>
                <a:lnTo>
                  <a:pt x="42367" y="8889"/>
                </a:lnTo>
                <a:lnTo>
                  <a:pt x="45859" y="7620"/>
                </a:lnTo>
                <a:lnTo>
                  <a:pt x="49453" y="5079"/>
                </a:lnTo>
                <a:lnTo>
                  <a:pt x="52908" y="3810"/>
                </a:lnTo>
                <a:lnTo>
                  <a:pt x="56896" y="2539"/>
                </a:lnTo>
                <a:lnTo>
                  <a:pt x="1095425" y="2539"/>
                </a:lnTo>
                <a:lnTo>
                  <a:pt x="1099413" y="3810"/>
                </a:lnTo>
                <a:lnTo>
                  <a:pt x="1103083" y="6350"/>
                </a:lnTo>
                <a:lnTo>
                  <a:pt x="1110157" y="8889"/>
                </a:lnTo>
                <a:lnTo>
                  <a:pt x="73672" y="8889"/>
                </a:lnTo>
                <a:lnTo>
                  <a:pt x="69862" y="10160"/>
                </a:lnTo>
                <a:lnTo>
                  <a:pt x="66573" y="10160"/>
                </a:lnTo>
                <a:lnTo>
                  <a:pt x="62890" y="11429"/>
                </a:lnTo>
                <a:lnTo>
                  <a:pt x="63118" y="11429"/>
                </a:lnTo>
                <a:lnTo>
                  <a:pt x="59499" y="12700"/>
                </a:lnTo>
                <a:lnTo>
                  <a:pt x="56413" y="12700"/>
                </a:lnTo>
                <a:lnTo>
                  <a:pt x="52946" y="13970"/>
                </a:lnTo>
                <a:lnTo>
                  <a:pt x="53162" y="13970"/>
                </a:lnTo>
                <a:lnTo>
                  <a:pt x="49783" y="16510"/>
                </a:lnTo>
                <a:lnTo>
                  <a:pt x="49999" y="16510"/>
                </a:lnTo>
                <a:lnTo>
                  <a:pt x="46710" y="17779"/>
                </a:lnTo>
                <a:lnTo>
                  <a:pt x="46913" y="17779"/>
                </a:lnTo>
                <a:lnTo>
                  <a:pt x="43726" y="19050"/>
                </a:lnTo>
                <a:lnTo>
                  <a:pt x="43916" y="19050"/>
                </a:lnTo>
                <a:lnTo>
                  <a:pt x="40830" y="21589"/>
                </a:lnTo>
                <a:lnTo>
                  <a:pt x="41021" y="21589"/>
                </a:lnTo>
                <a:lnTo>
                  <a:pt x="38036" y="22860"/>
                </a:lnTo>
                <a:lnTo>
                  <a:pt x="38214" y="22860"/>
                </a:lnTo>
                <a:lnTo>
                  <a:pt x="35331" y="25400"/>
                </a:lnTo>
                <a:lnTo>
                  <a:pt x="35509" y="25400"/>
                </a:lnTo>
                <a:lnTo>
                  <a:pt x="32740" y="27939"/>
                </a:lnTo>
                <a:lnTo>
                  <a:pt x="32918" y="27939"/>
                </a:lnTo>
                <a:lnTo>
                  <a:pt x="31591" y="29210"/>
                </a:lnTo>
                <a:lnTo>
                  <a:pt x="30429" y="29210"/>
                </a:lnTo>
                <a:lnTo>
                  <a:pt x="28744" y="31750"/>
                </a:lnTo>
                <a:lnTo>
                  <a:pt x="28054" y="31750"/>
                </a:lnTo>
                <a:lnTo>
                  <a:pt x="26462" y="34289"/>
                </a:lnTo>
                <a:lnTo>
                  <a:pt x="25806" y="34289"/>
                </a:lnTo>
                <a:lnTo>
                  <a:pt x="23545" y="38100"/>
                </a:lnTo>
                <a:lnTo>
                  <a:pt x="23685" y="38100"/>
                </a:lnTo>
                <a:lnTo>
                  <a:pt x="21551" y="40639"/>
                </a:lnTo>
                <a:lnTo>
                  <a:pt x="19697" y="43179"/>
                </a:lnTo>
                <a:lnTo>
                  <a:pt x="18597" y="45720"/>
                </a:lnTo>
                <a:lnTo>
                  <a:pt x="18097" y="45720"/>
                </a:lnTo>
                <a:lnTo>
                  <a:pt x="16408" y="49529"/>
                </a:lnTo>
                <a:lnTo>
                  <a:pt x="14985" y="52070"/>
                </a:lnTo>
                <a:lnTo>
                  <a:pt x="13715" y="55879"/>
                </a:lnTo>
                <a:lnTo>
                  <a:pt x="12996" y="58420"/>
                </a:lnTo>
                <a:lnTo>
                  <a:pt x="12661" y="58420"/>
                </a:lnTo>
                <a:lnTo>
                  <a:pt x="11645" y="62229"/>
                </a:lnTo>
                <a:lnTo>
                  <a:pt x="10845" y="66039"/>
                </a:lnTo>
                <a:lnTo>
                  <a:pt x="10223" y="69850"/>
                </a:lnTo>
                <a:lnTo>
                  <a:pt x="9939" y="72389"/>
                </a:lnTo>
                <a:lnTo>
                  <a:pt x="9804" y="72389"/>
                </a:lnTo>
                <a:lnTo>
                  <a:pt x="9512" y="76200"/>
                </a:lnTo>
                <a:lnTo>
                  <a:pt x="9512" y="388620"/>
                </a:lnTo>
                <a:lnTo>
                  <a:pt x="9804" y="392429"/>
                </a:lnTo>
                <a:lnTo>
                  <a:pt x="10261" y="396239"/>
                </a:lnTo>
                <a:lnTo>
                  <a:pt x="10896" y="400050"/>
                </a:lnTo>
                <a:lnTo>
                  <a:pt x="11696" y="402589"/>
                </a:lnTo>
                <a:lnTo>
                  <a:pt x="12661" y="406400"/>
                </a:lnTo>
                <a:lnTo>
                  <a:pt x="13792" y="410210"/>
                </a:lnTo>
                <a:lnTo>
                  <a:pt x="15074" y="412750"/>
                </a:lnTo>
                <a:lnTo>
                  <a:pt x="16509" y="416560"/>
                </a:lnTo>
                <a:lnTo>
                  <a:pt x="18097" y="419100"/>
                </a:lnTo>
                <a:lnTo>
                  <a:pt x="19824" y="421639"/>
                </a:lnTo>
                <a:lnTo>
                  <a:pt x="21678" y="425450"/>
                </a:lnTo>
                <a:lnTo>
                  <a:pt x="23685" y="427989"/>
                </a:lnTo>
                <a:lnTo>
                  <a:pt x="23545" y="427989"/>
                </a:lnTo>
                <a:lnTo>
                  <a:pt x="25806" y="430529"/>
                </a:lnTo>
                <a:lnTo>
                  <a:pt x="25666" y="430529"/>
                </a:lnTo>
                <a:lnTo>
                  <a:pt x="28054" y="433070"/>
                </a:lnTo>
                <a:lnTo>
                  <a:pt x="27901" y="433070"/>
                </a:lnTo>
                <a:lnTo>
                  <a:pt x="30429" y="435610"/>
                </a:lnTo>
                <a:lnTo>
                  <a:pt x="30264" y="435610"/>
                </a:lnTo>
                <a:lnTo>
                  <a:pt x="32918" y="438150"/>
                </a:lnTo>
                <a:lnTo>
                  <a:pt x="32740" y="438150"/>
                </a:lnTo>
                <a:lnTo>
                  <a:pt x="35509" y="440689"/>
                </a:lnTo>
                <a:lnTo>
                  <a:pt x="35331" y="440689"/>
                </a:lnTo>
                <a:lnTo>
                  <a:pt x="38214" y="441960"/>
                </a:lnTo>
                <a:lnTo>
                  <a:pt x="38036" y="441960"/>
                </a:lnTo>
                <a:lnTo>
                  <a:pt x="41021" y="444500"/>
                </a:lnTo>
                <a:lnTo>
                  <a:pt x="40830" y="444500"/>
                </a:lnTo>
                <a:lnTo>
                  <a:pt x="43916" y="445770"/>
                </a:lnTo>
                <a:lnTo>
                  <a:pt x="43726" y="445770"/>
                </a:lnTo>
                <a:lnTo>
                  <a:pt x="46913" y="448310"/>
                </a:lnTo>
                <a:lnTo>
                  <a:pt x="46710" y="448310"/>
                </a:lnTo>
                <a:lnTo>
                  <a:pt x="49999" y="449579"/>
                </a:lnTo>
                <a:lnTo>
                  <a:pt x="49783" y="449579"/>
                </a:lnTo>
                <a:lnTo>
                  <a:pt x="53162" y="450850"/>
                </a:lnTo>
                <a:lnTo>
                  <a:pt x="52946" y="450850"/>
                </a:lnTo>
                <a:lnTo>
                  <a:pt x="56413" y="452120"/>
                </a:lnTo>
                <a:lnTo>
                  <a:pt x="56184" y="452120"/>
                </a:lnTo>
                <a:lnTo>
                  <a:pt x="59728" y="453389"/>
                </a:lnTo>
                <a:lnTo>
                  <a:pt x="59499" y="453389"/>
                </a:lnTo>
                <a:lnTo>
                  <a:pt x="63118" y="454660"/>
                </a:lnTo>
                <a:lnTo>
                  <a:pt x="66344" y="454660"/>
                </a:lnTo>
                <a:lnTo>
                  <a:pt x="70091" y="455929"/>
                </a:lnTo>
                <a:lnTo>
                  <a:pt x="77063" y="455929"/>
                </a:lnTo>
                <a:lnTo>
                  <a:pt x="80987" y="457200"/>
                </a:lnTo>
                <a:lnTo>
                  <a:pt x="1108208" y="457200"/>
                </a:lnTo>
                <a:lnTo>
                  <a:pt x="1106462" y="458470"/>
                </a:lnTo>
                <a:lnTo>
                  <a:pt x="1102867" y="459739"/>
                </a:lnTo>
                <a:lnTo>
                  <a:pt x="1099413" y="461010"/>
                </a:lnTo>
                <a:lnTo>
                  <a:pt x="1095425" y="462279"/>
                </a:lnTo>
                <a:lnTo>
                  <a:pt x="1091806" y="463550"/>
                </a:lnTo>
                <a:lnTo>
                  <a:pt x="1087653" y="464820"/>
                </a:lnTo>
                <a:close/>
              </a:path>
              <a:path w="1152525" h="466089">
                <a:moveTo>
                  <a:pt x="1122057" y="30479"/>
                </a:moveTo>
                <a:lnTo>
                  <a:pt x="1119403" y="27939"/>
                </a:lnTo>
                <a:lnTo>
                  <a:pt x="1119581" y="27939"/>
                </a:lnTo>
                <a:lnTo>
                  <a:pt x="1116812" y="25400"/>
                </a:lnTo>
                <a:lnTo>
                  <a:pt x="1116990" y="25400"/>
                </a:lnTo>
                <a:lnTo>
                  <a:pt x="1114107" y="22860"/>
                </a:lnTo>
                <a:lnTo>
                  <a:pt x="1114285" y="22860"/>
                </a:lnTo>
                <a:lnTo>
                  <a:pt x="1111300" y="21589"/>
                </a:lnTo>
                <a:lnTo>
                  <a:pt x="1111491" y="21589"/>
                </a:lnTo>
                <a:lnTo>
                  <a:pt x="1108405" y="19050"/>
                </a:lnTo>
                <a:lnTo>
                  <a:pt x="1108595" y="19050"/>
                </a:lnTo>
                <a:lnTo>
                  <a:pt x="1105407" y="17779"/>
                </a:lnTo>
                <a:lnTo>
                  <a:pt x="1105611" y="17779"/>
                </a:lnTo>
                <a:lnTo>
                  <a:pt x="1102321" y="16510"/>
                </a:lnTo>
                <a:lnTo>
                  <a:pt x="1102537" y="16510"/>
                </a:lnTo>
                <a:lnTo>
                  <a:pt x="1099159" y="13970"/>
                </a:lnTo>
                <a:lnTo>
                  <a:pt x="1099375" y="13970"/>
                </a:lnTo>
                <a:lnTo>
                  <a:pt x="1095908" y="12700"/>
                </a:lnTo>
                <a:lnTo>
                  <a:pt x="1092822" y="12700"/>
                </a:lnTo>
                <a:lnTo>
                  <a:pt x="1089202" y="11429"/>
                </a:lnTo>
                <a:lnTo>
                  <a:pt x="1089431" y="11429"/>
                </a:lnTo>
                <a:lnTo>
                  <a:pt x="1085748" y="10160"/>
                </a:lnTo>
                <a:lnTo>
                  <a:pt x="1082459" y="10160"/>
                </a:lnTo>
                <a:lnTo>
                  <a:pt x="1078649" y="8889"/>
                </a:lnTo>
                <a:lnTo>
                  <a:pt x="1110157" y="8889"/>
                </a:lnTo>
                <a:lnTo>
                  <a:pt x="1113548" y="11429"/>
                </a:lnTo>
                <a:lnTo>
                  <a:pt x="1116825" y="12700"/>
                </a:lnTo>
                <a:lnTo>
                  <a:pt x="1134008" y="29210"/>
                </a:lnTo>
                <a:lnTo>
                  <a:pt x="1121892" y="29210"/>
                </a:lnTo>
                <a:lnTo>
                  <a:pt x="1122057" y="30479"/>
                </a:lnTo>
                <a:close/>
              </a:path>
              <a:path w="1152525" h="466089">
                <a:moveTo>
                  <a:pt x="30264" y="30479"/>
                </a:moveTo>
                <a:lnTo>
                  <a:pt x="30429" y="29210"/>
                </a:lnTo>
                <a:lnTo>
                  <a:pt x="31591" y="29210"/>
                </a:lnTo>
                <a:lnTo>
                  <a:pt x="30264" y="30479"/>
                </a:lnTo>
                <a:close/>
              </a:path>
              <a:path w="1152525" h="466089">
                <a:moveTo>
                  <a:pt x="1124419" y="33020"/>
                </a:moveTo>
                <a:lnTo>
                  <a:pt x="1121892" y="29210"/>
                </a:lnTo>
                <a:lnTo>
                  <a:pt x="1134008" y="29210"/>
                </a:lnTo>
                <a:lnTo>
                  <a:pt x="1136408" y="31750"/>
                </a:lnTo>
                <a:lnTo>
                  <a:pt x="1124267" y="31750"/>
                </a:lnTo>
                <a:lnTo>
                  <a:pt x="1124419" y="33020"/>
                </a:lnTo>
                <a:close/>
              </a:path>
              <a:path w="1152525" h="466089">
                <a:moveTo>
                  <a:pt x="27901" y="33020"/>
                </a:moveTo>
                <a:lnTo>
                  <a:pt x="28054" y="31750"/>
                </a:lnTo>
                <a:lnTo>
                  <a:pt x="28744" y="31750"/>
                </a:lnTo>
                <a:lnTo>
                  <a:pt x="27901" y="33020"/>
                </a:lnTo>
                <a:close/>
              </a:path>
              <a:path w="1152525" h="466089">
                <a:moveTo>
                  <a:pt x="1126655" y="35560"/>
                </a:moveTo>
                <a:lnTo>
                  <a:pt x="1124267" y="31750"/>
                </a:lnTo>
                <a:lnTo>
                  <a:pt x="1136408" y="31750"/>
                </a:lnTo>
                <a:lnTo>
                  <a:pt x="1137907" y="34289"/>
                </a:lnTo>
                <a:lnTo>
                  <a:pt x="1126515" y="34289"/>
                </a:lnTo>
                <a:lnTo>
                  <a:pt x="1126655" y="35560"/>
                </a:lnTo>
                <a:close/>
              </a:path>
              <a:path w="1152525" h="466089">
                <a:moveTo>
                  <a:pt x="25666" y="35560"/>
                </a:moveTo>
                <a:lnTo>
                  <a:pt x="25806" y="34289"/>
                </a:lnTo>
                <a:lnTo>
                  <a:pt x="26462" y="34289"/>
                </a:lnTo>
                <a:lnTo>
                  <a:pt x="25666" y="35560"/>
                </a:lnTo>
                <a:close/>
              </a:path>
              <a:path w="1152525" h="466089">
                <a:moveTo>
                  <a:pt x="1134338" y="46989"/>
                </a:moveTo>
                <a:lnTo>
                  <a:pt x="1132497" y="43179"/>
                </a:lnTo>
                <a:lnTo>
                  <a:pt x="1130642" y="40639"/>
                </a:lnTo>
                <a:lnTo>
                  <a:pt x="1128636" y="38100"/>
                </a:lnTo>
                <a:lnTo>
                  <a:pt x="1128776" y="38100"/>
                </a:lnTo>
                <a:lnTo>
                  <a:pt x="1126515" y="34289"/>
                </a:lnTo>
                <a:lnTo>
                  <a:pt x="1137907" y="34289"/>
                </a:lnTo>
                <a:lnTo>
                  <a:pt x="1138656" y="35560"/>
                </a:lnTo>
                <a:lnTo>
                  <a:pt x="1140637" y="38100"/>
                </a:lnTo>
                <a:lnTo>
                  <a:pt x="1142707" y="41910"/>
                </a:lnTo>
                <a:lnTo>
                  <a:pt x="1144485" y="45720"/>
                </a:lnTo>
                <a:lnTo>
                  <a:pt x="1134224" y="45720"/>
                </a:lnTo>
                <a:lnTo>
                  <a:pt x="1134338" y="46989"/>
                </a:lnTo>
                <a:close/>
              </a:path>
              <a:path w="1152525" h="466089">
                <a:moveTo>
                  <a:pt x="17983" y="46989"/>
                </a:moveTo>
                <a:lnTo>
                  <a:pt x="18097" y="45720"/>
                </a:lnTo>
                <a:lnTo>
                  <a:pt x="18597" y="45720"/>
                </a:lnTo>
                <a:lnTo>
                  <a:pt x="17983" y="46989"/>
                </a:lnTo>
                <a:close/>
              </a:path>
              <a:path w="1152525" h="466089">
                <a:moveTo>
                  <a:pt x="1139723" y="59689"/>
                </a:moveTo>
                <a:lnTo>
                  <a:pt x="1138529" y="55879"/>
                </a:lnTo>
                <a:lnTo>
                  <a:pt x="1137246" y="52070"/>
                </a:lnTo>
                <a:lnTo>
                  <a:pt x="1135811" y="49529"/>
                </a:lnTo>
                <a:lnTo>
                  <a:pt x="1134224" y="45720"/>
                </a:lnTo>
                <a:lnTo>
                  <a:pt x="1144485" y="45720"/>
                </a:lnTo>
                <a:lnTo>
                  <a:pt x="1146098" y="49529"/>
                </a:lnTo>
                <a:lnTo>
                  <a:pt x="1147546" y="52070"/>
                </a:lnTo>
                <a:lnTo>
                  <a:pt x="1148816" y="55879"/>
                </a:lnTo>
                <a:lnTo>
                  <a:pt x="1149544" y="58420"/>
                </a:lnTo>
                <a:lnTo>
                  <a:pt x="1139659" y="58420"/>
                </a:lnTo>
                <a:lnTo>
                  <a:pt x="1139723" y="59689"/>
                </a:lnTo>
                <a:close/>
              </a:path>
              <a:path w="1152525" h="466089">
                <a:moveTo>
                  <a:pt x="12598" y="59689"/>
                </a:moveTo>
                <a:lnTo>
                  <a:pt x="12661" y="58420"/>
                </a:lnTo>
                <a:lnTo>
                  <a:pt x="12996" y="58420"/>
                </a:lnTo>
                <a:lnTo>
                  <a:pt x="12598" y="59689"/>
                </a:lnTo>
                <a:close/>
              </a:path>
              <a:path w="1152525" h="466089">
                <a:moveTo>
                  <a:pt x="1142542" y="73660"/>
                </a:moveTo>
                <a:lnTo>
                  <a:pt x="1142060" y="69850"/>
                </a:lnTo>
                <a:lnTo>
                  <a:pt x="1141425" y="66039"/>
                </a:lnTo>
                <a:lnTo>
                  <a:pt x="1140625" y="62229"/>
                </a:lnTo>
                <a:lnTo>
                  <a:pt x="1139659" y="58420"/>
                </a:lnTo>
                <a:lnTo>
                  <a:pt x="1149544" y="58420"/>
                </a:lnTo>
                <a:lnTo>
                  <a:pt x="1149908" y="59689"/>
                </a:lnTo>
                <a:lnTo>
                  <a:pt x="1150797" y="64770"/>
                </a:lnTo>
                <a:lnTo>
                  <a:pt x="1151508" y="68579"/>
                </a:lnTo>
                <a:lnTo>
                  <a:pt x="1152016" y="72389"/>
                </a:lnTo>
                <a:lnTo>
                  <a:pt x="1142517" y="72389"/>
                </a:lnTo>
                <a:lnTo>
                  <a:pt x="1142542" y="73660"/>
                </a:lnTo>
                <a:close/>
              </a:path>
              <a:path w="1152525" h="466089">
                <a:moveTo>
                  <a:pt x="9778" y="73660"/>
                </a:moveTo>
                <a:lnTo>
                  <a:pt x="9804" y="72389"/>
                </a:lnTo>
                <a:lnTo>
                  <a:pt x="9939" y="72389"/>
                </a:lnTo>
                <a:lnTo>
                  <a:pt x="9778" y="73660"/>
                </a:lnTo>
                <a:close/>
              </a:path>
              <a:path w="1152525" h="466089">
                <a:moveTo>
                  <a:pt x="1108208" y="457200"/>
                </a:moveTo>
                <a:lnTo>
                  <a:pt x="1071333" y="457200"/>
                </a:lnTo>
                <a:lnTo>
                  <a:pt x="1075258" y="455929"/>
                </a:lnTo>
                <a:lnTo>
                  <a:pt x="1082230" y="455929"/>
                </a:lnTo>
                <a:lnTo>
                  <a:pt x="1085977" y="454660"/>
                </a:lnTo>
                <a:lnTo>
                  <a:pt x="1089202" y="454660"/>
                </a:lnTo>
                <a:lnTo>
                  <a:pt x="1092822" y="453389"/>
                </a:lnTo>
                <a:lnTo>
                  <a:pt x="1092593" y="453389"/>
                </a:lnTo>
                <a:lnTo>
                  <a:pt x="1096136" y="452120"/>
                </a:lnTo>
                <a:lnTo>
                  <a:pt x="1095908" y="452120"/>
                </a:lnTo>
                <a:lnTo>
                  <a:pt x="1099375" y="450850"/>
                </a:lnTo>
                <a:lnTo>
                  <a:pt x="1099159" y="450850"/>
                </a:lnTo>
                <a:lnTo>
                  <a:pt x="1102537" y="449579"/>
                </a:lnTo>
                <a:lnTo>
                  <a:pt x="1102321" y="449579"/>
                </a:lnTo>
                <a:lnTo>
                  <a:pt x="1105611" y="448310"/>
                </a:lnTo>
                <a:lnTo>
                  <a:pt x="1105407" y="448310"/>
                </a:lnTo>
                <a:lnTo>
                  <a:pt x="1108595" y="445770"/>
                </a:lnTo>
                <a:lnTo>
                  <a:pt x="1108405" y="445770"/>
                </a:lnTo>
                <a:lnTo>
                  <a:pt x="1111491" y="444500"/>
                </a:lnTo>
                <a:lnTo>
                  <a:pt x="1111300" y="444500"/>
                </a:lnTo>
                <a:lnTo>
                  <a:pt x="1114285" y="441960"/>
                </a:lnTo>
                <a:lnTo>
                  <a:pt x="1114107" y="441960"/>
                </a:lnTo>
                <a:lnTo>
                  <a:pt x="1116990" y="440689"/>
                </a:lnTo>
                <a:lnTo>
                  <a:pt x="1116812" y="440689"/>
                </a:lnTo>
                <a:lnTo>
                  <a:pt x="1119581" y="438150"/>
                </a:lnTo>
                <a:lnTo>
                  <a:pt x="1119403" y="438150"/>
                </a:lnTo>
                <a:lnTo>
                  <a:pt x="1122057" y="435610"/>
                </a:lnTo>
                <a:lnTo>
                  <a:pt x="1121892" y="435610"/>
                </a:lnTo>
                <a:lnTo>
                  <a:pt x="1124419" y="433070"/>
                </a:lnTo>
                <a:lnTo>
                  <a:pt x="1124267" y="433070"/>
                </a:lnTo>
                <a:lnTo>
                  <a:pt x="1126655" y="430529"/>
                </a:lnTo>
                <a:lnTo>
                  <a:pt x="1126515" y="430529"/>
                </a:lnTo>
                <a:lnTo>
                  <a:pt x="1128776" y="427989"/>
                </a:lnTo>
                <a:lnTo>
                  <a:pt x="1128636" y="427989"/>
                </a:lnTo>
                <a:lnTo>
                  <a:pt x="1130769" y="425450"/>
                </a:lnTo>
                <a:lnTo>
                  <a:pt x="1132624" y="421639"/>
                </a:lnTo>
                <a:lnTo>
                  <a:pt x="1134338" y="419100"/>
                </a:lnTo>
                <a:lnTo>
                  <a:pt x="1135913" y="416560"/>
                </a:lnTo>
                <a:lnTo>
                  <a:pt x="1137335" y="412750"/>
                </a:lnTo>
                <a:lnTo>
                  <a:pt x="1138605" y="410210"/>
                </a:lnTo>
                <a:lnTo>
                  <a:pt x="1139723" y="406400"/>
                </a:lnTo>
                <a:lnTo>
                  <a:pt x="1140675" y="402589"/>
                </a:lnTo>
                <a:lnTo>
                  <a:pt x="1141476" y="400050"/>
                </a:lnTo>
                <a:lnTo>
                  <a:pt x="1142098" y="396239"/>
                </a:lnTo>
                <a:lnTo>
                  <a:pt x="1142542" y="392429"/>
                </a:lnTo>
                <a:lnTo>
                  <a:pt x="1142809" y="388620"/>
                </a:lnTo>
                <a:lnTo>
                  <a:pt x="1142796" y="76200"/>
                </a:lnTo>
                <a:lnTo>
                  <a:pt x="1142517" y="72389"/>
                </a:lnTo>
                <a:lnTo>
                  <a:pt x="1152016" y="72389"/>
                </a:lnTo>
                <a:lnTo>
                  <a:pt x="1152321" y="76200"/>
                </a:lnTo>
                <a:lnTo>
                  <a:pt x="1152309" y="389889"/>
                </a:lnTo>
                <a:lnTo>
                  <a:pt x="1140637" y="426720"/>
                </a:lnTo>
                <a:lnTo>
                  <a:pt x="1138529" y="430529"/>
                </a:lnTo>
                <a:lnTo>
                  <a:pt x="1136268" y="433070"/>
                </a:lnTo>
                <a:lnTo>
                  <a:pt x="1133855" y="436879"/>
                </a:lnTo>
                <a:lnTo>
                  <a:pt x="1131315" y="439420"/>
                </a:lnTo>
                <a:lnTo>
                  <a:pt x="1128623" y="441960"/>
                </a:lnTo>
                <a:lnTo>
                  <a:pt x="1125816" y="445770"/>
                </a:lnTo>
                <a:lnTo>
                  <a:pt x="1122870" y="448310"/>
                </a:lnTo>
                <a:lnTo>
                  <a:pt x="1119809" y="449579"/>
                </a:lnTo>
                <a:lnTo>
                  <a:pt x="1116634" y="452120"/>
                </a:lnTo>
                <a:lnTo>
                  <a:pt x="1113548" y="454660"/>
                </a:lnTo>
                <a:lnTo>
                  <a:pt x="1109954" y="455929"/>
                </a:lnTo>
                <a:lnTo>
                  <a:pt x="1108208" y="457200"/>
                </a:lnTo>
                <a:close/>
              </a:path>
              <a:path w="1152525" h="466089">
                <a:moveTo>
                  <a:pt x="1079614" y="466089"/>
                </a:moveTo>
                <a:lnTo>
                  <a:pt x="72466" y="466089"/>
                </a:lnTo>
                <a:lnTo>
                  <a:pt x="68414" y="464820"/>
                </a:lnTo>
                <a:lnTo>
                  <a:pt x="1083665" y="464820"/>
                </a:lnTo>
                <a:lnTo>
                  <a:pt x="1079614" y="4660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92629" y="5126445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dirty="0">
                <a:solidFill>
                  <a:prstClr val="black"/>
                </a:solidFill>
                <a:latin typeface="微软雅黑"/>
                <a:cs typeface="微软雅黑"/>
              </a:rPr>
              <a:t>产品储藏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984375" y="4572000"/>
            <a:ext cx="7848600" cy="304800"/>
          </a:xfrm>
          <a:custGeom>
            <a:avLst/>
            <a:gdLst/>
            <a:ahLst/>
            <a:cxnLst/>
            <a:rect l="l" t="t" r="r" b="b"/>
            <a:pathLst>
              <a:path w="7848600" h="304800">
                <a:moveTo>
                  <a:pt x="7798308" y="304800"/>
                </a:moveTo>
                <a:lnTo>
                  <a:pt x="50292" y="304800"/>
                </a:lnTo>
                <a:lnTo>
                  <a:pt x="30812" y="300815"/>
                </a:lnTo>
                <a:lnTo>
                  <a:pt x="14816" y="289983"/>
                </a:lnTo>
                <a:lnTo>
                  <a:pt x="3984" y="273987"/>
                </a:lnTo>
                <a:lnTo>
                  <a:pt x="0" y="254508"/>
                </a:lnTo>
                <a:lnTo>
                  <a:pt x="0" y="50291"/>
                </a:lnTo>
                <a:lnTo>
                  <a:pt x="3984" y="30812"/>
                </a:lnTo>
                <a:lnTo>
                  <a:pt x="14816" y="14816"/>
                </a:lnTo>
                <a:lnTo>
                  <a:pt x="30812" y="3984"/>
                </a:lnTo>
                <a:lnTo>
                  <a:pt x="50292" y="0"/>
                </a:lnTo>
                <a:lnTo>
                  <a:pt x="7798308" y="0"/>
                </a:lnTo>
                <a:lnTo>
                  <a:pt x="7817787" y="3984"/>
                </a:lnTo>
                <a:lnTo>
                  <a:pt x="7833783" y="14816"/>
                </a:lnTo>
                <a:lnTo>
                  <a:pt x="7844615" y="30812"/>
                </a:lnTo>
                <a:lnTo>
                  <a:pt x="7848600" y="50291"/>
                </a:lnTo>
                <a:lnTo>
                  <a:pt x="7848600" y="254508"/>
                </a:lnTo>
                <a:lnTo>
                  <a:pt x="7844615" y="273987"/>
                </a:lnTo>
                <a:lnTo>
                  <a:pt x="7833783" y="289983"/>
                </a:lnTo>
                <a:lnTo>
                  <a:pt x="7817787" y="300815"/>
                </a:lnTo>
                <a:lnTo>
                  <a:pt x="7798308" y="30480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1979677" y="4567237"/>
            <a:ext cx="7858125" cy="313690"/>
          </a:xfrm>
          <a:custGeom>
            <a:avLst/>
            <a:gdLst/>
            <a:ahLst/>
            <a:cxnLst/>
            <a:rect l="l" t="t" r="r" b="b"/>
            <a:pathLst>
              <a:path w="7858125" h="313689">
                <a:moveTo>
                  <a:pt x="7823911" y="3810"/>
                </a:moveTo>
                <a:lnTo>
                  <a:pt x="34086" y="3810"/>
                </a:lnTo>
                <a:lnTo>
                  <a:pt x="38760" y="2539"/>
                </a:lnTo>
                <a:lnTo>
                  <a:pt x="39204" y="1270"/>
                </a:lnTo>
                <a:lnTo>
                  <a:pt x="44081" y="0"/>
                </a:lnTo>
                <a:lnTo>
                  <a:pt x="7813916" y="0"/>
                </a:lnTo>
                <a:lnTo>
                  <a:pt x="7818793" y="1270"/>
                </a:lnTo>
                <a:lnTo>
                  <a:pt x="7819237" y="2539"/>
                </a:lnTo>
                <a:lnTo>
                  <a:pt x="7823911" y="3810"/>
                </a:lnTo>
                <a:close/>
              </a:path>
              <a:path w="7858125" h="313689">
                <a:moveTo>
                  <a:pt x="7828775" y="6350"/>
                </a:moveTo>
                <a:lnTo>
                  <a:pt x="29222" y="6350"/>
                </a:lnTo>
                <a:lnTo>
                  <a:pt x="33655" y="3810"/>
                </a:lnTo>
                <a:lnTo>
                  <a:pt x="7824343" y="3810"/>
                </a:lnTo>
                <a:lnTo>
                  <a:pt x="7828775" y="6350"/>
                </a:lnTo>
                <a:close/>
              </a:path>
              <a:path w="7858125" h="313689">
                <a:moveTo>
                  <a:pt x="7833372" y="8889"/>
                </a:moveTo>
                <a:lnTo>
                  <a:pt x="24625" y="8889"/>
                </a:lnTo>
                <a:lnTo>
                  <a:pt x="28816" y="6350"/>
                </a:lnTo>
                <a:lnTo>
                  <a:pt x="7829181" y="6350"/>
                </a:lnTo>
                <a:lnTo>
                  <a:pt x="7833372" y="8889"/>
                </a:lnTo>
                <a:close/>
              </a:path>
              <a:path w="7858125" h="313689">
                <a:moveTo>
                  <a:pt x="14897" y="33020"/>
                </a:moveTo>
                <a:lnTo>
                  <a:pt x="4406" y="33020"/>
                </a:lnTo>
                <a:lnTo>
                  <a:pt x="6540" y="29210"/>
                </a:lnTo>
                <a:lnTo>
                  <a:pt x="6756" y="27939"/>
                </a:lnTo>
                <a:lnTo>
                  <a:pt x="9309" y="24129"/>
                </a:lnTo>
                <a:lnTo>
                  <a:pt x="9563" y="24129"/>
                </a:lnTo>
                <a:lnTo>
                  <a:pt x="12484" y="20320"/>
                </a:lnTo>
                <a:lnTo>
                  <a:pt x="12776" y="19050"/>
                </a:lnTo>
                <a:lnTo>
                  <a:pt x="16052" y="15239"/>
                </a:lnTo>
                <a:lnTo>
                  <a:pt x="16370" y="15239"/>
                </a:lnTo>
                <a:lnTo>
                  <a:pt x="19977" y="12700"/>
                </a:lnTo>
                <a:lnTo>
                  <a:pt x="20332" y="11429"/>
                </a:lnTo>
                <a:lnTo>
                  <a:pt x="24244" y="8889"/>
                </a:lnTo>
                <a:lnTo>
                  <a:pt x="51028" y="8889"/>
                </a:lnTo>
                <a:lnTo>
                  <a:pt x="45986" y="10160"/>
                </a:lnTo>
                <a:lnTo>
                  <a:pt x="46443" y="10160"/>
                </a:lnTo>
                <a:lnTo>
                  <a:pt x="41579" y="11429"/>
                </a:lnTo>
                <a:lnTo>
                  <a:pt x="42024" y="11429"/>
                </a:lnTo>
                <a:lnTo>
                  <a:pt x="37363" y="12700"/>
                </a:lnTo>
                <a:lnTo>
                  <a:pt x="37795" y="12700"/>
                </a:lnTo>
                <a:lnTo>
                  <a:pt x="33350" y="13970"/>
                </a:lnTo>
                <a:lnTo>
                  <a:pt x="33756" y="13970"/>
                </a:lnTo>
                <a:lnTo>
                  <a:pt x="29565" y="16510"/>
                </a:lnTo>
                <a:lnTo>
                  <a:pt x="29946" y="16510"/>
                </a:lnTo>
                <a:lnTo>
                  <a:pt x="26035" y="19050"/>
                </a:lnTo>
                <a:lnTo>
                  <a:pt x="26390" y="19050"/>
                </a:lnTo>
                <a:lnTo>
                  <a:pt x="23986" y="21589"/>
                </a:lnTo>
                <a:lnTo>
                  <a:pt x="23101" y="21589"/>
                </a:lnTo>
                <a:lnTo>
                  <a:pt x="19824" y="25400"/>
                </a:lnTo>
                <a:lnTo>
                  <a:pt x="20116" y="25400"/>
                </a:lnTo>
                <a:lnTo>
                  <a:pt x="17183" y="29210"/>
                </a:lnTo>
                <a:lnTo>
                  <a:pt x="17449" y="29210"/>
                </a:lnTo>
                <a:lnTo>
                  <a:pt x="14897" y="33020"/>
                </a:lnTo>
                <a:close/>
              </a:path>
              <a:path w="7858125" h="313689">
                <a:moveTo>
                  <a:pt x="7835214" y="22860"/>
                </a:moveTo>
                <a:lnTo>
                  <a:pt x="7831607" y="19050"/>
                </a:lnTo>
                <a:lnTo>
                  <a:pt x="7831963" y="19050"/>
                </a:lnTo>
                <a:lnTo>
                  <a:pt x="7828051" y="16510"/>
                </a:lnTo>
                <a:lnTo>
                  <a:pt x="7828432" y="16510"/>
                </a:lnTo>
                <a:lnTo>
                  <a:pt x="7824241" y="13970"/>
                </a:lnTo>
                <a:lnTo>
                  <a:pt x="7824647" y="13970"/>
                </a:lnTo>
                <a:lnTo>
                  <a:pt x="7820202" y="12700"/>
                </a:lnTo>
                <a:lnTo>
                  <a:pt x="7820634" y="12700"/>
                </a:lnTo>
                <a:lnTo>
                  <a:pt x="7815960" y="11429"/>
                </a:lnTo>
                <a:lnTo>
                  <a:pt x="7816418" y="11429"/>
                </a:lnTo>
                <a:lnTo>
                  <a:pt x="7811554" y="10160"/>
                </a:lnTo>
                <a:lnTo>
                  <a:pt x="7812011" y="10160"/>
                </a:lnTo>
                <a:lnTo>
                  <a:pt x="7806969" y="8889"/>
                </a:lnTo>
                <a:lnTo>
                  <a:pt x="7833753" y="8889"/>
                </a:lnTo>
                <a:lnTo>
                  <a:pt x="7837665" y="11429"/>
                </a:lnTo>
                <a:lnTo>
                  <a:pt x="7838020" y="12700"/>
                </a:lnTo>
                <a:lnTo>
                  <a:pt x="7841627" y="15239"/>
                </a:lnTo>
                <a:lnTo>
                  <a:pt x="7841945" y="15239"/>
                </a:lnTo>
                <a:lnTo>
                  <a:pt x="7845221" y="19050"/>
                </a:lnTo>
                <a:lnTo>
                  <a:pt x="7845513" y="20320"/>
                </a:lnTo>
                <a:lnTo>
                  <a:pt x="7846487" y="21589"/>
                </a:lnTo>
                <a:lnTo>
                  <a:pt x="7834896" y="21589"/>
                </a:lnTo>
                <a:lnTo>
                  <a:pt x="7835214" y="22860"/>
                </a:lnTo>
                <a:close/>
              </a:path>
              <a:path w="7858125" h="313689">
                <a:moveTo>
                  <a:pt x="22783" y="22860"/>
                </a:moveTo>
                <a:lnTo>
                  <a:pt x="23101" y="21589"/>
                </a:lnTo>
                <a:lnTo>
                  <a:pt x="23986" y="21589"/>
                </a:lnTo>
                <a:lnTo>
                  <a:pt x="22783" y="22860"/>
                </a:lnTo>
                <a:close/>
              </a:path>
              <a:path w="7858125" h="313689">
                <a:moveTo>
                  <a:pt x="7853591" y="33020"/>
                </a:moveTo>
                <a:lnTo>
                  <a:pt x="7843100" y="33020"/>
                </a:lnTo>
                <a:lnTo>
                  <a:pt x="7840548" y="29210"/>
                </a:lnTo>
                <a:lnTo>
                  <a:pt x="7840814" y="29210"/>
                </a:lnTo>
                <a:lnTo>
                  <a:pt x="7837881" y="25400"/>
                </a:lnTo>
                <a:lnTo>
                  <a:pt x="7838173" y="25400"/>
                </a:lnTo>
                <a:lnTo>
                  <a:pt x="7834896" y="21589"/>
                </a:lnTo>
                <a:lnTo>
                  <a:pt x="7846487" y="21589"/>
                </a:lnTo>
                <a:lnTo>
                  <a:pt x="7848434" y="24129"/>
                </a:lnTo>
                <a:lnTo>
                  <a:pt x="7848688" y="24129"/>
                </a:lnTo>
                <a:lnTo>
                  <a:pt x="7851241" y="27939"/>
                </a:lnTo>
                <a:lnTo>
                  <a:pt x="7851457" y="29210"/>
                </a:lnTo>
                <a:lnTo>
                  <a:pt x="7853591" y="33020"/>
                </a:lnTo>
                <a:close/>
              </a:path>
              <a:path w="7858125" h="313689">
                <a:moveTo>
                  <a:pt x="17449" y="284479"/>
                </a:moveTo>
                <a:lnTo>
                  <a:pt x="6540" y="284479"/>
                </a:lnTo>
                <a:lnTo>
                  <a:pt x="4406" y="279400"/>
                </a:lnTo>
                <a:lnTo>
                  <a:pt x="4216" y="279400"/>
                </a:lnTo>
                <a:lnTo>
                  <a:pt x="2514" y="274320"/>
                </a:lnTo>
                <a:lnTo>
                  <a:pt x="2374" y="274320"/>
                </a:lnTo>
                <a:lnTo>
                  <a:pt x="1117" y="269239"/>
                </a:lnTo>
                <a:lnTo>
                  <a:pt x="254" y="264160"/>
                </a:lnTo>
                <a:lnTo>
                  <a:pt x="84" y="261620"/>
                </a:lnTo>
                <a:lnTo>
                  <a:pt x="0" y="52070"/>
                </a:lnTo>
                <a:lnTo>
                  <a:pt x="254" y="49529"/>
                </a:lnTo>
                <a:lnTo>
                  <a:pt x="1028" y="44450"/>
                </a:lnTo>
                <a:lnTo>
                  <a:pt x="1117" y="43179"/>
                </a:lnTo>
                <a:lnTo>
                  <a:pt x="2374" y="38100"/>
                </a:lnTo>
                <a:lnTo>
                  <a:pt x="2514" y="38100"/>
                </a:lnTo>
                <a:lnTo>
                  <a:pt x="4216" y="33020"/>
                </a:lnTo>
                <a:lnTo>
                  <a:pt x="15125" y="33020"/>
                </a:lnTo>
                <a:lnTo>
                  <a:pt x="12979" y="36829"/>
                </a:lnTo>
                <a:lnTo>
                  <a:pt x="13169" y="36829"/>
                </a:lnTo>
                <a:lnTo>
                  <a:pt x="11884" y="40639"/>
                </a:lnTo>
                <a:lnTo>
                  <a:pt x="11595" y="40639"/>
                </a:lnTo>
                <a:lnTo>
                  <a:pt x="10337" y="45720"/>
                </a:lnTo>
                <a:lnTo>
                  <a:pt x="9858" y="49529"/>
                </a:lnTo>
                <a:lnTo>
                  <a:pt x="9715" y="49529"/>
                </a:lnTo>
                <a:lnTo>
                  <a:pt x="9525" y="52070"/>
                </a:lnTo>
                <a:lnTo>
                  <a:pt x="9512" y="260350"/>
                </a:lnTo>
                <a:lnTo>
                  <a:pt x="9613" y="261620"/>
                </a:lnTo>
                <a:lnTo>
                  <a:pt x="9664" y="262889"/>
                </a:lnTo>
                <a:lnTo>
                  <a:pt x="10439" y="267970"/>
                </a:lnTo>
                <a:lnTo>
                  <a:pt x="10652" y="267970"/>
                </a:lnTo>
                <a:lnTo>
                  <a:pt x="11595" y="271779"/>
                </a:lnTo>
                <a:lnTo>
                  <a:pt x="11455" y="271779"/>
                </a:lnTo>
                <a:lnTo>
                  <a:pt x="13169" y="276860"/>
                </a:lnTo>
                <a:lnTo>
                  <a:pt x="13515" y="276860"/>
                </a:lnTo>
                <a:lnTo>
                  <a:pt x="15125" y="280670"/>
                </a:lnTo>
                <a:lnTo>
                  <a:pt x="15535" y="280670"/>
                </a:lnTo>
                <a:lnTo>
                  <a:pt x="17449" y="284479"/>
                </a:lnTo>
                <a:close/>
              </a:path>
              <a:path w="7858125" h="313689">
                <a:moveTo>
                  <a:pt x="7846542" y="41910"/>
                </a:moveTo>
                <a:lnTo>
                  <a:pt x="7844828" y="36829"/>
                </a:lnTo>
                <a:lnTo>
                  <a:pt x="7845018" y="36829"/>
                </a:lnTo>
                <a:lnTo>
                  <a:pt x="7842872" y="33020"/>
                </a:lnTo>
                <a:lnTo>
                  <a:pt x="7853781" y="33020"/>
                </a:lnTo>
                <a:lnTo>
                  <a:pt x="7855483" y="38100"/>
                </a:lnTo>
                <a:lnTo>
                  <a:pt x="7855623" y="38100"/>
                </a:lnTo>
                <a:lnTo>
                  <a:pt x="7856251" y="40639"/>
                </a:lnTo>
                <a:lnTo>
                  <a:pt x="7846402" y="40639"/>
                </a:lnTo>
                <a:lnTo>
                  <a:pt x="7846542" y="41910"/>
                </a:lnTo>
                <a:close/>
              </a:path>
              <a:path w="7858125" h="313689">
                <a:moveTo>
                  <a:pt x="11455" y="41910"/>
                </a:moveTo>
                <a:lnTo>
                  <a:pt x="11595" y="40639"/>
                </a:lnTo>
                <a:lnTo>
                  <a:pt x="11884" y="40639"/>
                </a:lnTo>
                <a:lnTo>
                  <a:pt x="11455" y="41910"/>
                </a:lnTo>
                <a:close/>
              </a:path>
              <a:path w="7858125" h="313689">
                <a:moveTo>
                  <a:pt x="7848333" y="50800"/>
                </a:moveTo>
                <a:lnTo>
                  <a:pt x="7847558" y="45720"/>
                </a:lnTo>
                <a:lnTo>
                  <a:pt x="7846402" y="40639"/>
                </a:lnTo>
                <a:lnTo>
                  <a:pt x="7856251" y="40639"/>
                </a:lnTo>
                <a:lnTo>
                  <a:pt x="7856880" y="43179"/>
                </a:lnTo>
                <a:lnTo>
                  <a:pt x="7856969" y="44450"/>
                </a:lnTo>
                <a:lnTo>
                  <a:pt x="7857744" y="49529"/>
                </a:lnTo>
                <a:lnTo>
                  <a:pt x="7848282" y="49529"/>
                </a:lnTo>
                <a:lnTo>
                  <a:pt x="7848333" y="50800"/>
                </a:lnTo>
                <a:close/>
              </a:path>
              <a:path w="7858125" h="313689">
                <a:moveTo>
                  <a:pt x="9664" y="50800"/>
                </a:moveTo>
                <a:lnTo>
                  <a:pt x="9715" y="49529"/>
                </a:lnTo>
                <a:lnTo>
                  <a:pt x="9858" y="49529"/>
                </a:lnTo>
                <a:lnTo>
                  <a:pt x="9664" y="50800"/>
                </a:lnTo>
                <a:close/>
              </a:path>
              <a:path w="7858125" h="313689">
                <a:moveTo>
                  <a:pt x="7857162" y="267970"/>
                </a:moveTo>
                <a:lnTo>
                  <a:pt x="7847558" y="267970"/>
                </a:lnTo>
                <a:lnTo>
                  <a:pt x="7848333" y="262889"/>
                </a:lnTo>
                <a:lnTo>
                  <a:pt x="7848384" y="261620"/>
                </a:lnTo>
                <a:lnTo>
                  <a:pt x="7848485" y="260350"/>
                </a:lnTo>
                <a:lnTo>
                  <a:pt x="7848473" y="52070"/>
                </a:lnTo>
                <a:lnTo>
                  <a:pt x="7848282" y="49529"/>
                </a:lnTo>
                <a:lnTo>
                  <a:pt x="7857744" y="49529"/>
                </a:lnTo>
                <a:lnTo>
                  <a:pt x="7857998" y="52070"/>
                </a:lnTo>
                <a:lnTo>
                  <a:pt x="7857985" y="261620"/>
                </a:lnTo>
                <a:lnTo>
                  <a:pt x="7857744" y="264160"/>
                </a:lnTo>
                <a:lnTo>
                  <a:pt x="7857162" y="267970"/>
                </a:lnTo>
                <a:close/>
              </a:path>
              <a:path w="7858125" h="313689">
                <a:moveTo>
                  <a:pt x="10652" y="267970"/>
                </a:moveTo>
                <a:lnTo>
                  <a:pt x="10439" y="267970"/>
                </a:lnTo>
                <a:lnTo>
                  <a:pt x="10337" y="266700"/>
                </a:lnTo>
                <a:lnTo>
                  <a:pt x="10652" y="267970"/>
                </a:lnTo>
                <a:close/>
              </a:path>
              <a:path w="7858125" h="313689">
                <a:moveTo>
                  <a:pt x="7854632" y="276860"/>
                </a:moveTo>
                <a:lnTo>
                  <a:pt x="7844828" y="276860"/>
                </a:lnTo>
                <a:lnTo>
                  <a:pt x="7846542" y="271779"/>
                </a:lnTo>
                <a:lnTo>
                  <a:pt x="7846402" y="271779"/>
                </a:lnTo>
                <a:lnTo>
                  <a:pt x="7847660" y="266700"/>
                </a:lnTo>
                <a:lnTo>
                  <a:pt x="7847558" y="267970"/>
                </a:lnTo>
                <a:lnTo>
                  <a:pt x="7857162" y="267970"/>
                </a:lnTo>
                <a:lnTo>
                  <a:pt x="7856969" y="269239"/>
                </a:lnTo>
                <a:lnTo>
                  <a:pt x="7855623" y="274320"/>
                </a:lnTo>
                <a:lnTo>
                  <a:pt x="7855483" y="274320"/>
                </a:lnTo>
                <a:lnTo>
                  <a:pt x="7854632" y="276860"/>
                </a:lnTo>
                <a:close/>
              </a:path>
              <a:path w="7858125" h="313689">
                <a:moveTo>
                  <a:pt x="13515" y="276860"/>
                </a:moveTo>
                <a:lnTo>
                  <a:pt x="13169" y="276860"/>
                </a:lnTo>
                <a:lnTo>
                  <a:pt x="12979" y="275589"/>
                </a:lnTo>
                <a:lnTo>
                  <a:pt x="13515" y="276860"/>
                </a:lnTo>
                <a:close/>
              </a:path>
              <a:path w="7858125" h="313689">
                <a:moveTo>
                  <a:pt x="7853057" y="280670"/>
                </a:moveTo>
                <a:lnTo>
                  <a:pt x="7842872" y="280670"/>
                </a:lnTo>
                <a:lnTo>
                  <a:pt x="7845018" y="275589"/>
                </a:lnTo>
                <a:lnTo>
                  <a:pt x="7844828" y="276860"/>
                </a:lnTo>
                <a:lnTo>
                  <a:pt x="7854632" y="276860"/>
                </a:lnTo>
                <a:lnTo>
                  <a:pt x="7853781" y="279400"/>
                </a:lnTo>
                <a:lnTo>
                  <a:pt x="7853591" y="279400"/>
                </a:lnTo>
                <a:lnTo>
                  <a:pt x="7853057" y="280670"/>
                </a:lnTo>
                <a:close/>
              </a:path>
              <a:path w="7858125" h="313689">
                <a:moveTo>
                  <a:pt x="15535" y="280670"/>
                </a:moveTo>
                <a:lnTo>
                  <a:pt x="15125" y="280670"/>
                </a:lnTo>
                <a:lnTo>
                  <a:pt x="14897" y="279400"/>
                </a:lnTo>
                <a:lnTo>
                  <a:pt x="15535" y="280670"/>
                </a:lnTo>
                <a:close/>
              </a:path>
              <a:path w="7858125" h="313689">
                <a:moveTo>
                  <a:pt x="7851457" y="284479"/>
                </a:moveTo>
                <a:lnTo>
                  <a:pt x="7840548" y="284479"/>
                </a:lnTo>
                <a:lnTo>
                  <a:pt x="7843100" y="279400"/>
                </a:lnTo>
                <a:lnTo>
                  <a:pt x="7842872" y="280670"/>
                </a:lnTo>
                <a:lnTo>
                  <a:pt x="7853057" y="280670"/>
                </a:lnTo>
                <a:lnTo>
                  <a:pt x="7851457" y="284479"/>
                </a:lnTo>
                <a:close/>
              </a:path>
              <a:path w="7858125" h="313689">
                <a:moveTo>
                  <a:pt x="26390" y="293370"/>
                </a:moveTo>
                <a:lnTo>
                  <a:pt x="12484" y="293370"/>
                </a:lnTo>
                <a:lnTo>
                  <a:pt x="9563" y="289560"/>
                </a:lnTo>
                <a:lnTo>
                  <a:pt x="9309" y="289560"/>
                </a:lnTo>
                <a:lnTo>
                  <a:pt x="6756" y="284479"/>
                </a:lnTo>
                <a:lnTo>
                  <a:pt x="17449" y="284479"/>
                </a:lnTo>
                <a:lnTo>
                  <a:pt x="17183" y="283210"/>
                </a:lnTo>
                <a:lnTo>
                  <a:pt x="20116" y="287020"/>
                </a:lnTo>
                <a:lnTo>
                  <a:pt x="19824" y="287020"/>
                </a:lnTo>
                <a:lnTo>
                  <a:pt x="23101" y="290829"/>
                </a:lnTo>
                <a:lnTo>
                  <a:pt x="22783" y="290829"/>
                </a:lnTo>
                <a:lnTo>
                  <a:pt x="26390" y="293370"/>
                </a:lnTo>
                <a:close/>
              </a:path>
              <a:path w="7858125" h="313689">
                <a:moveTo>
                  <a:pt x="7845513" y="293370"/>
                </a:moveTo>
                <a:lnTo>
                  <a:pt x="7831607" y="293370"/>
                </a:lnTo>
                <a:lnTo>
                  <a:pt x="7835214" y="290829"/>
                </a:lnTo>
                <a:lnTo>
                  <a:pt x="7834896" y="290829"/>
                </a:lnTo>
                <a:lnTo>
                  <a:pt x="7838173" y="287020"/>
                </a:lnTo>
                <a:lnTo>
                  <a:pt x="7837881" y="287020"/>
                </a:lnTo>
                <a:lnTo>
                  <a:pt x="7840814" y="283210"/>
                </a:lnTo>
                <a:lnTo>
                  <a:pt x="7840548" y="284479"/>
                </a:lnTo>
                <a:lnTo>
                  <a:pt x="7851241" y="284479"/>
                </a:lnTo>
                <a:lnTo>
                  <a:pt x="7848688" y="289560"/>
                </a:lnTo>
                <a:lnTo>
                  <a:pt x="7848434" y="289560"/>
                </a:lnTo>
                <a:lnTo>
                  <a:pt x="7845513" y="293370"/>
                </a:lnTo>
                <a:close/>
              </a:path>
              <a:path w="7858125" h="313689">
                <a:moveTo>
                  <a:pt x="37795" y="300989"/>
                </a:moveTo>
                <a:lnTo>
                  <a:pt x="19977" y="300989"/>
                </a:lnTo>
                <a:lnTo>
                  <a:pt x="16370" y="297179"/>
                </a:lnTo>
                <a:lnTo>
                  <a:pt x="16052" y="297179"/>
                </a:lnTo>
                <a:lnTo>
                  <a:pt x="12776" y="293370"/>
                </a:lnTo>
                <a:lnTo>
                  <a:pt x="26035" y="293370"/>
                </a:lnTo>
                <a:lnTo>
                  <a:pt x="29946" y="295910"/>
                </a:lnTo>
                <a:lnTo>
                  <a:pt x="29565" y="295910"/>
                </a:lnTo>
                <a:lnTo>
                  <a:pt x="33756" y="298450"/>
                </a:lnTo>
                <a:lnTo>
                  <a:pt x="33350" y="298450"/>
                </a:lnTo>
                <a:lnTo>
                  <a:pt x="37795" y="300989"/>
                </a:lnTo>
                <a:close/>
              </a:path>
              <a:path w="7858125" h="313689">
                <a:moveTo>
                  <a:pt x="7838020" y="300989"/>
                </a:moveTo>
                <a:lnTo>
                  <a:pt x="7820202" y="300989"/>
                </a:lnTo>
                <a:lnTo>
                  <a:pt x="7824647" y="298450"/>
                </a:lnTo>
                <a:lnTo>
                  <a:pt x="7824241" y="298450"/>
                </a:lnTo>
                <a:lnTo>
                  <a:pt x="7828432" y="295910"/>
                </a:lnTo>
                <a:lnTo>
                  <a:pt x="7828051" y="295910"/>
                </a:lnTo>
                <a:lnTo>
                  <a:pt x="7831963" y="293370"/>
                </a:lnTo>
                <a:lnTo>
                  <a:pt x="7845221" y="293370"/>
                </a:lnTo>
                <a:lnTo>
                  <a:pt x="7841945" y="297179"/>
                </a:lnTo>
                <a:lnTo>
                  <a:pt x="7841627" y="297179"/>
                </a:lnTo>
                <a:lnTo>
                  <a:pt x="7838020" y="300989"/>
                </a:lnTo>
                <a:close/>
              </a:path>
              <a:path w="7858125" h="313689">
                <a:moveTo>
                  <a:pt x="7829181" y="307339"/>
                </a:moveTo>
                <a:lnTo>
                  <a:pt x="28816" y="307339"/>
                </a:lnTo>
                <a:lnTo>
                  <a:pt x="24625" y="304800"/>
                </a:lnTo>
                <a:lnTo>
                  <a:pt x="24244" y="303529"/>
                </a:lnTo>
                <a:lnTo>
                  <a:pt x="20332" y="300989"/>
                </a:lnTo>
                <a:lnTo>
                  <a:pt x="37363" y="300989"/>
                </a:lnTo>
                <a:lnTo>
                  <a:pt x="42024" y="302260"/>
                </a:lnTo>
                <a:lnTo>
                  <a:pt x="41579" y="302260"/>
                </a:lnTo>
                <a:lnTo>
                  <a:pt x="46443" y="303529"/>
                </a:lnTo>
                <a:lnTo>
                  <a:pt x="53009" y="303529"/>
                </a:lnTo>
                <a:lnTo>
                  <a:pt x="55625" y="304800"/>
                </a:lnTo>
                <a:lnTo>
                  <a:pt x="7833372" y="304800"/>
                </a:lnTo>
                <a:lnTo>
                  <a:pt x="7829181" y="307339"/>
                </a:lnTo>
                <a:close/>
              </a:path>
              <a:path w="7858125" h="313689">
                <a:moveTo>
                  <a:pt x="7833372" y="304800"/>
                </a:moveTo>
                <a:lnTo>
                  <a:pt x="7802372" y="304800"/>
                </a:lnTo>
                <a:lnTo>
                  <a:pt x="7804988" y="303529"/>
                </a:lnTo>
                <a:lnTo>
                  <a:pt x="7811554" y="303529"/>
                </a:lnTo>
                <a:lnTo>
                  <a:pt x="7816418" y="302260"/>
                </a:lnTo>
                <a:lnTo>
                  <a:pt x="7815960" y="302260"/>
                </a:lnTo>
                <a:lnTo>
                  <a:pt x="7820634" y="300989"/>
                </a:lnTo>
                <a:lnTo>
                  <a:pt x="7837665" y="300989"/>
                </a:lnTo>
                <a:lnTo>
                  <a:pt x="7833753" y="303529"/>
                </a:lnTo>
                <a:lnTo>
                  <a:pt x="7833372" y="304800"/>
                </a:lnTo>
                <a:close/>
              </a:path>
              <a:path w="7858125" h="313689">
                <a:moveTo>
                  <a:pt x="7819237" y="311150"/>
                </a:moveTo>
                <a:lnTo>
                  <a:pt x="38760" y="311150"/>
                </a:lnTo>
                <a:lnTo>
                  <a:pt x="34086" y="309879"/>
                </a:lnTo>
                <a:lnTo>
                  <a:pt x="33655" y="308610"/>
                </a:lnTo>
                <a:lnTo>
                  <a:pt x="29222" y="307339"/>
                </a:lnTo>
                <a:lnTo>
                  <a:pt x="7828775" y="307339"/>
                </a:lnTo>
                <a:lnTo>
                  <a:pt x="7824343" y="308610"/>
                </a:lnTo>
                <a:lnTo>
                  <a:pt x="7823911" y="309879"/>
                </a:lnTo>
                <a:lnTo>
                  <a:pt x="7819237" y="311150"/>
                </a:lnTo>
                <a:close/>
              </a:path>
              <a:path w="7858125" h="313689">
                <a:moveTo>
                  <a:pt x="7813916" y="312420"/>
                </a:moveTo>
                <a:lnTo>
                  <a:pt x="44081" y="312420"/>
                </a:lnTo>
                <a:lnTo>
                  <a:pt x="39204" y="311150"/>
                </a:lnTo>
                <a:lnTo>
                  <a:pt x="7818793" y="311150"/>
                </a:lnTo>
                <a:lnTo>
                  <a:pt x="7813916" y="312420"/>
                </a:lnTo>
                <a:close/>
              </a:path>
              <a:path w="7858125" h="313689">
                <a:moveTo>
                  <a:pt x="7808404" y="313689"/>
                </a:moveTo>
                <a:lnTo>
                  <a:pt x="49593" y="313689"/>
                </a:lnTo>
                <a:lnTo>
                  <a:pt x="44538" y="312420"/>
                </a:lnTo>
                <a:lnTo>
                  <a:pt x="7813459" y="312420"/>
                </a:lnTo>
                <a:lnTo>
                  <a:pt x="7808404" y="3136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540020" y="4593870"/>
            <a:ext cx="73723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信息系统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831975" y="5715000"/>
            <a:ext cx="8153400" cy="76200"/>
          </a:xfrm>
          <a:custGeom>
            <a:avLst/>
            <a:gdLst/>
            <a:ahLst/>
            <a:cxnLst/>
            <a:rect l="l" t="t" r="r" b="b"/>
            <a:pathLst>
              <a:path w="8153400" h="76200">
                <a:moveTo>
                  <a:pt x="6115811" y="76200"/>
                </a:moveTo>
                <a:lnTo>
                  <a:pt x="6115811" y="57912"/>
                </a:lnTo>
                <a:lnTo>
                  <a:pt x="0" y="57912"/>
                </a:lnTo>
                <a:lnTo>
                  <a:pt x="0" y="19812"/>
                </a:lnTo>
                <a:lnTo>
                  <a:pt x="6115811" y="19812"/>
                </a:lnTo>
                <a:lnTo>
                  <a:pt x="6115811" y="0"/>
                </a:lnTo>
                <a:lnTo>
                  <a:pt x="8153400" y="38100"/>
                </a:lnTo>
                <a:lnTo>
                  <a:pt x="6115811" y="76200"/>
                </a:lnTo>
                <a:close/>
              </a:path>
            </a:pathLst>
          </a:custGeom>
          <a:solidFill>
            <a:srgbClr val="DDDDDD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827212" y="5710148"/>
            <a:ext cx="8196580" cy="86360"/>
          </a:xfrm>
          <a:custGeom>
            <a:avLst/>
            <a:gdLst/>
            <a:ahLst/>
            <a:cxnLst/>
            <a:rect l="l" t="t" r="r" b="b"/>
            <a:pathLst>
              <a:path w="8196580" h="86360">
                <a:moveTo>
                  <a:pt x="6115799" y="23901"/>
                </a:moveTo>
                <a:lnTo>
                  <a:pt x="6115799" y="0"/>
                </a:lnTo>
                <a:lnTo>
                  <a:pt x="6375262" y="4851"/>
                </a:lnTo>
                <a:lnTo>
                  <a:pt x="6125324" y="4851"/>
                </a:lnTo>
                <a:lnTo>
                  <a:pt x="6120472" y="9613"/>
                </a:lnTo>
                <a:lnTo>
                  <a:pt x="6125324" y="9704"/>
                </a:lnTo>
                <a:lnTo>
                  <a:pt x="6125324" y="19138"/>
                </a:lnTo>
                <a:lnTo>
                  <a:pt x="6120561" y="19138"/>
                </a:lnTo>
                <a:lnTo>
                  <a:pt x="6115799" y="23901"/>
                </a:lnTo>
                <a:close/>
              </a:path>
              <a:path w="8196580" h="86360">
                <a:moveTo>
                  <a:pt x="6125324" y="9704"/>
                </a:moveTo>
                <a:lnTo>
                  <a:pt x="6120472" y="9613"/>
                </a:lnTo>
                <a:lnTo>
                  <a:pt x="6125324" y="4851"/>
                </a:lnTo>
                <a:lnTo>
                  <a:pt x="6125324" y="9704"/>
                </a:lnTo>
                <a:close/>
              </a:path>
              <a:path w="8196580" h="86360">
                <a:moveTo>
                  <a:pt x="7903373" y="42951"/>
                </a:moveTo>
                <a:lnTo>
                  <a:pt x="6125324" y="9704"/>
                </a:lnTo>
                <a:lnTo>
                  <a:pt x="6125324" y="4851"/>
                </a:lnTo>
                <a:lnTo>
                  <a:pt x="6375262" y="4851"/>
                </a:lnTo>
                <a:lnTo>
                  <a:pt x="8158225" y="38188"/>
                </a:lnTo>
                <a:lnTo>
                  <a:pt x="7903373" y="42951"/>
                </a:lnTo>
                <a:close/>
              </a:path>
              <a:path w="8196580" h="86360">
                <a:moveTo>
                  <a:pt x="6115799" y="66763"/>
                </a:moveTo>
                <a:lnTo>
                  <a:pt x="0" y="66763"/>
                </a:lnTo>
                <a:lnTo>
                  <a:pt x="0" y="19138"/>
                </a:lnTo>
                <a:lnTo>
                  <a:pt x="6115799" y="19138"/>
                </a:lnTo>
                <a:lnTo>
                  <a:pt x="6115799" y="23901"/>
                </a:lnTo>
                <a:lnTo>
                  <a:pt x="9525" y="23901"/>
                </a:lnTo>
                <a:lnTo>
                  <a:pt x="4762" y="28663"/>
                </a:lnTo>
                <a:lnTo>
                  <a:pt x="9525" y="28663"/>
                </a:lnTo>
                <a:lnTo>
                  <a:pt x="9525" y="57238"/>
                </a:lnTo>
                <a:lnTo>
                  <a:pt x="4762" y="57238"/>
                </a:lnTo>
                <a:lnTo>
                  <a:pt x="9525" y="62001"/>
                </a:lnTo>
                <a:lnTo>
                  <a:pt x="6115799" y="62001"/>
                </a:lnTo>
                <a:lnTo>
                  <a:pt x="6115799" y="66763"/>
                </a:lnTo>
                <a:close/>
              </a:path>
              <a:path w="8196580" h="86360">
                <a:moveTo>
                  <a:pt x="6125324" y="28663"/>
                </a:moveTo>
                <a:lnTo>
                  <a:pt x="9525" y="28663"/>
                </a:lnTo>
                <a:lnTo>
                  <a:pt x="9525" y="23901"/>
                </a:lnTo>
                <a:lnTo>
                  <a:pt x="6115799" y="23901"/>
                </a:lnTo>
                <a:lnTo>
                  <a:pt x="6120561" y="19138"/>
                </a:lnTo>
                <a:lnTo>
                  <a:pt x="6125324" y="19138"/>
                </a:lnTo>
                <a:lnTo>
                  <a:pt x="6125324" y="28663"/>
                </a:lnTo>
                <a:close/>
              </a:path>
              <a:path w="8196580" h="86360">
                <a:moveTo>
                  <a:pt x="9525" y="28663"/>
                </a:moveTo>
                <a:lnTo>
                  <a:pt x="4762" y="28663"/>
                </a:lnTo>
                <a:lnTo>
                  <a:pt x="9525" y="23901"/>
                </a:lnTo>
                <a:lnTo>
                  <a:pt x="9525" y="28663"/>
                </a:lnTo>
                <a:close/>
              </a:path>
              <a:path w="8196580" h="86360">
                <a:moveTo>
                  <a:pt x="8158073" y="47713"/>
                </a:moveTo>
                <a:lnTo>
                  <a:pt x="7903373" y="42951"/>
                </a:lnTo>
                <a:lnTo>
                  <a:pt x="8158073" y="38188"/>
                </a:lnTo>
                <a:lnTo>
                  <a:pt x="8158073" y="47713"/>
                </a:lnTo>
                <a:close/>
              </a:path>
              <a:path w="8196580" h="86360">
                <a:moveTo>
                  <a:pt x="8158225" y="47713"/>
                </a:moveTo>
                <a:lnTo>
                  <a:pt x="8158073" y="47713"/>
                </a:lnTo>
                <a:lnTo>
                  <a:pt x="8158073" y="38188"/>
                </a:lnTo>
                <a:lnTo>
                  <a:pt x="8196262" y="38900"/>
                </a:lnTo>
                <a:lnTo>
                  <a:pt x="8196262" y="47002"/>
                </a:lnTo>
                <a:lnTo>
                  <a:pt x="8158225" y="47713"/>
                </a:lnTo>
                <a:close/>
              </a:path>
              <a:path w="8196580" h="86360">
                <a:moveTo>
                  <a:pt x="6375262" y="81051"/>
                </a:moveTo>
                <a:lnTo>
                  <a:pt x="6125324" y="81051"/>
                </a:lnTo>
                <a:lnTo>
                  <a:pt x="6125324" y="76198"/>
                </a:lnTo>
                <a:lnTo>
                  <a:pt x="7903373" y="42951"/>
                </a:lnTo>
                <a:lnTo>
                  <a:pt x="8158073" y="47713"/>
                </a:lnTo>
                <a:lnTo>
                  <a:pt x="8158225" y="47713"/>
                </a:lnTo>
                <a:lnTo>
                  <a:pt x="6375262" y="81051"/>
                </a:lnTo>
                <a:close/>
              </a:path>
              <a:path w="8196580" h="86360">
                <a:moveTo>
                  <a:pt x="9525" y="62001"/>
                </a:moveTo>
                <a:lnTo>
                  <a:pt x="4762" y="57238"/>
                </a:lnTo>
                <a:lnTo>
                  <a:pt x="9525" y="57238"/>
                </a:lnTo>
                <a:lnTo>
                  <a:pt x="9525" y="62001"/>
                </a:lnTo>
                <a:close/>
              </a:path>
              <a:path w="8196580" h="86360">
                <a:moveTo>
                  <a:pt x="6125324" y="66763"/>
                </a:moveTo>
                <a:lnTo>
                  <a:pt x="6120561" y="66763"/>
                </a:lnTo>
                <a:lnTo>
                  <a:pt x="6115799" y="62001"/>
                </a:lnTo>
                <a:lnTo>
                  <a:pt x="9525" y="62001"/>
                </a:lnTo>
                <a:lnTo>
                  <a:pt x="9525" y="57238"/>
                </a:lnTo>
                <a:lnTo>
                  <a:pt x="6125324" y="57238"/>
                </a:lnTo>
                <a:lnTo>
                  <a:pt x="6125324" y="66763"/>
                </a:lnTo>
                <a:close/>
              </a:path>
              <a:path w="8196580" h="86360">
                <a:moveTo>
                  <a:pt x="6115799" y="85902"/>
                </a:moveTo>
                <a:lnTo>
                  <a:pt x="6115799" y="62001"/>
                </a:lnTo>
                <a:lnTo>
                  <a:pt x="6120561" y="66763"/>
                </a:lnTo>
                <a:lnTo>
                  <a:pt x="6125324" y="66763"/>
                </a:lnTo>
                <a:lnTo>
                  <a:pt x="6125324" y="76198"/>
                </a:lnTo>
                <a:lnTo>
                  <a:pt x="6120472" y="76288"/>
                </a:lnTo>
                <a:lnTo>
                  <a:pt x="6125324" y="81051"/>
                </a:lnTo>
                <a:lnTo>
                  <a:pt x="6375262" y="81051"/>
                </a:lnTo>
                <a:lnTo>
                  <a:pt x="6115799" y="85902"/>
                </a:lnTo>
                <a:close/>
              </a:path>
              <a:path w="8196580" h="86360">
                <a:moveTo>
                  <a:pt x="6125324" y="81051"/>
                </a:moveTo>
                <a:lnTo>
                  <a:pt x="6120472" y="76288"/>
                </a:lnTo>
                <a:lnTo>
                  <a:pt x="6125324" y="76198"/>
                </a:lnTo>
                <a:lnTo>
                  <a:pt x="6125324" y="8105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751013" y="4414838"/>
            <a:ext cx="8239125" cy="1228725"/>
          </a:xfrm>
          <a:custGeom>
            <a:avLst/>
            <a:gdLst/>
            <a:ahLst/>
            <a:cxnLst/>
            <a:rect l="l" t="t" r="r" b="b"/>
            <a:pathLst>
              <a:path w="8239125" h="1228725">
                <a:moveTo>
                  <a:pt x="4762" y="1223962"/>
                </a:moveTo>
                <a:lnTo>
                  <a:pt x="0" y="1223962"/>
                </a:lnTo>
                <a:lnTo>
                  <a:pt x="0" y="1147762"/>
                </a:lnTo>
                <a:lnTo>
                  <a:pt x="9525" y="1147762"/>
                </a:lnTo>
                <a:lnTo>
                  <a:pt x="9525" y="1219200"/>
                </a:lnTo>
                <a:lnTo>
                  <a:pt x="4762" y="1219200"/>
                </a:lnTo>
                <a:lnTo>
                  <a:pt x="4762" y="1223962"/>
                </a:lnTo>
                <a:close/>
              </a:path>
              <a:path w="8239125" h="1228725">
                <a:moveTo>
                  <a:pt x="42862" y="1228725"/>
                </a:moveTo>
                <a:lnTo>
                  <a:pt x="4762" y="1228725"/>
                </a:lnTo>
                <a:lnTo>
                  <a:pt x="4762" y="1219200"/>
                </a:lnTo>
                <a:lnTo>
                  <a:pt x="9525" y="1219200"/>
                </a:lnTo>
                <a:lnTo>
                  <a:pt x="9525" y="1223962"/>
                </a:lnTo>
                <a:lnTo>
                  <a:pt x="42862" y="1223962"/>
                </a:lnTo>
                <a:lnTo>
                  <a:pt x="42862" y="1228725"/>
                </a:lnTo>
                <a:close/>
              </a:path>
              <a:path w="8239125" h="1228725">
                <a:moveTo>
                  <a:pt x="42862" y="1223962"/>
                </a:moveTo>
                <a:lnTo>
                  <a:pt x="9525" y="1223962"/>
                </a:lnTo>
                <a:lnTo>
                  <a:pt x="9525" y="1219200"/>
                </a:lnTo>
                <a:lnTo>
                  <a:pt x="42862" y="1219200"/>
                </a:lnTo>
                <a:lnTo>
                  <a:pt x="42862" y="1223962"/>
                </a:lnTo>
                <a:close/>
              </a:path>
              <a:path w="8239125" h="1228725">
                <a:moveTo>
                  <a:pt x="9525" y="1119187"/>
                </a:moveTo>
                <a:lnTo>
                  <a:pt x="0" y="1119187"/>
                </a:lnTo>
                <a:lnTo>
                  <a:pt x="0" y="1109662"/>
                </a:lnTo>
                <a:lnTo>
                  <a:pt x="9525" y="1109662"/>
                </a:lnTo>
                <a:lnTo>
                  <a:pt x="9525" y="1119187"/>
                </a:lnTo>
                <a:close/>
              </a:path>
              <a:path w="8239125" h="1228725">
                <a:moveTo>
                  <a:pt x="9525" y="1081087"/>
                </a:moveTo>
                <a:lnTo>
                  <a:pt x="0" y="1081087"/>
                </a:lnTo>
                <a:lnTo>
                  <a:pt x="0" y="1004887"/>
                </a:lnTo>
                <a:lnTo>
                  <a:pt x="9525" y="1004887"/>
                </a:lnTo>
                <a:lnTo>
                  <a:pt x="9525" y="1081087"/>
                </a:lnTo>
                <a:close/>
              </a:path>
              <a:path w="8239125" h="1228725">
                <a:moveTo>
                  <a:pt x="9525" y="976312"/>
                </a:moveTo>
                <a:lnTo>
                  <a:pt x="0" y="976312"/>
                </a:lnTo>
                <a:lnTo>
                  <a:pt x="0" y="966787"/>
                </a:lnTo>
                <a:lnTo>
                  <a:pt x="9525" y="966787"/>
                </a:lnTo>
                <a:lnTo>
                  <a:pt x="9525" y="976312"/>
                </a:lnTo>
                <a:close/>
              </a:path>
              <a:path w="8239125" h="1228725">
                <a:moveTo>
                  <a:pt x="9525" y="938212"/>
                </a:moveTo>
                <a:lnTo>
                  <a:pt x="0" y="938212"/>
                </a:lnTo>
                <a:lnTo>
                  <a:pt x="0" y="862012"/>
                </a:lnTo>
                <a:lnTo>
                  <a:pt x="9525" y="862012"/>
                </a:lnTo>
                <a:lnTo>
                  <a:pt x="9525" y="938212"/>
                </a:lnTo>
                <a:close/>
              </a:path>
              <a:path w="8239125" h="1228725">
                <a:moveTo>
                  <a:pt x="9525" y="833437"/>
                </a:moveTo>
                <a:lnTo>
                  <a:pt x="0" y="833437"/>
                </a:lnTo>
                <a:lnTo>
                  <a:pt x="0" y="823912"/>
                </a:lnTo>
                <a:lnTo>
                  <a:pt x="9525" y="823912"/>
                </a:lnTo>
                <a:lnTo>
                  <a:pt x="9525" y="833437"/>
                </a:lnTo>
                <a:close/>
              </a:path>
              <a:path w="8239125" h="1228725">
                <a:moveTo>
                  <a:pt x="9525" y="795337"/>
                </a:moveTo>
                <a:lnTo>
                  <a:pt x="0" y="795337"/>
                </a:lnTo>
                <a:lnTo>
                  <a:pt x="0" y="719137"/>
                </a:lnTo>
                <a:lnTo>
                  <a:pt x="9525" y="719137"/>
                </a:lnTo>
                <a:lnTo>
                  <a:pt x="9525" y="795337"/>
                </a:lnTo>
                <a:close/>
              </a:path>
              <a:path w="8239125" h="1228725">
                <a:moveTo>
                  <a:pt x="9525" y="690562"/>
                </a:moveTo>
                <a:lnTo>
                  <a:pt x="0" y="690562"/>
                </a:lnTo>
                <a:lnTo>
                  <a:pt x="0" y="681037"/>
                </a:lnTo>
                <a:lnTo>
                  <a:pt x="9525" y="681037"/>
                </a:lnTo>
                <a:lnTo>
                  <a:pt x="9525" y="690562"/>
                </a:lnTo>
                <a:close/>
              </a:path>
              <a:path w="8239125" h="1228725">
                <a:moveTo>
                  <a:pt x="9525" y="652462"/>
                </a:moveTo>
                <a:lnTo>
                  <a:pt x="0" y="652462"/>
                </a:lnTo>
                <a:lnTo>
                  <a:pt x="0" y="576262"/>
                </a:lnTo>
                <a:lnTo>
                  <a:pt x="9525" y="576262"/>
                </a:lnTo>
                <a:lnTo>
                  <a:pt x="9525" y="652462"/>
                </a:lnTo>
                <a:close/>
              </a:path>
              <a:path w="8239125" h="1228725">
                <a:moveTo>
                  <a:pt x="9525" y="547687"/>
                </a:moveTo>
                <a:lnTo>
                  <a:pt x="0" y="547687"/>
                </a:lnTo>
                <a:lnTo>
                  <a:pt x="0" y="538162"/>
                </a:lnTo>
                <a:lnTo>
                  <a:pt x="9525" y="538162"/>
                </a:lnTo>
                <a:lnTo>
                  <a:pt x="9525" y="547687"/>
                </a:lnTo>
                <a:close/>
              </a:path>
              <a:path w="8239125" h="1228725">
                <a:moveTo>
                  <a:pt x="9525" y="509587"/>
                </a:moveTo>
                <a:lnTo>
                  <a:pt x="0" y="509587"/>
                </a:lnTo>
                <a:lnTo>
                  <a:pt x="0" y="433387"/>
                </a:lnTo>
                <a:lnTo>
                  <a:pt x="9525" y="433387"/>
                </a:lnTo>
                <a:lnTo>
                  <a:pt x="9525" y="509587"/>
                </a:lnTo>
                <a:close/>
              </a:path>
              <a:path w="8239125" h="1228725">
                <a:moveTo>
                  <a:pt x="9525" y="404812"/>
                </a:moveTo>
                <a:lnTo>
                  <a:pt x="0" y="404812"/>
                </a:lnTo>
                <a:lnTo>
                  <a:pt x="0" y="395287"/>
                </a:lnTo>
                <a:lnTo>
                  <a:pt x="9525" y="395287"/>
                </a:lnTo>
                <a:lnTo>
                  <a:pt x="9525" y="404812"/>
                </a:lnTo>
                <a:close/>
              </a:path>
              <a:path w="8239125" h="1228725">
                <a:moveTo>
                  <a:pt x="9525" y="366712"/>
                </a:moveTo>
                <a:lnTo>
                  <a:pt x="0" y="366712"/>
                </a:lnTo>
                <a:lnTo>
                  <a:pt x="0" y="290512"/>
                </a:lnTo>
                <a:lnTo>
                  <a:pt x="9525" y="290512"/>
                </a:lnTo>
                <a:lnTo>
                  <a:pt x="9525" y="366712"/>
                </a:lnTo>
                <a:close/>
              </a:path>
              <a:path w="8239125" h="1228725">
                <a:moveTo>
                  <a:pt x="9525" y="261937"/>
                </a:moveTo>
                <a:lnTo>
                  <a:pt x="0" y="261937"/>
                </a:lnTo>
                <a:lnTo>
                  <a:pt x="0" y="252412"/>
                </a:lnTo>
                <a:lnTo>
                  <a:pt x="9525" y="252412"/>
                </a:lnTo>
                <a:lnTo>
                  <a:pt x="9525" y="261937"/>
                </a:lnTo>
                <a:close/>
              </a:path>
              <a:path w="8239125" h="1228725">
                <a:moveTo>
                  <a:pt x="9525" y="223837"/>
                </a:moveTo>
                <a:lnTo>
                  <a:pt x="0" y="223837"/>
                </a:lnTo>
                <a:lnTo>
                  <a:pt x="0" y="147637"/>
                </a:lnTo>
                <a:lnTo>
                  <a:pt x="9525" y="147637"/>
                </a:lnTo>
                <a:lnTo>
                  <a:pt x="9525" y="223837"/>
                </a:lnTo>
                <a:close/>
              </a:path>
              <a:path w="8239125" h="1228725">
                <a:moveTo>
                  <a:pt x="9525" y="119062"/>
                </a:moveTo>
                <a:lnTo>
                  <a:pt x="0" y="119062"/>
                </a:lnTo>
                <a:lnTo>
                  <a:pt x="0" y="109537"/>
                </a:lnTo>
                <a:lnTo>
                  <a:pt x="9525" y="109537"/>
                </a:lnTo>
                <a:lnTo>
                  <a:pt x="9525" y="119062"/>
                </a:lnTo>
                <a:close/>
              </a:path>
              <a:path w="8239125" h="1228725">
                <a:moveTo>
                  <a:pt x="9525" y="80962"/>
                </a:moveTo>
                <a:lnTo>
                  <a:pt x="0" y="80962"/>
                </a:lnTo>
                <a:lnTo>
                  <a:pt x="0" y="4762"/>
                </a:lnTo>
                <a:lnTo>
                  <a:pt x="9525" y="4762"/>
                </a:lnTo>
                <a:lnTo>
                  <a:pt x="9525" y="80962"/>
                </a:lnTo>
                <a:close/>
              </a:path>
              <a:path w="8239125" h="1228725">
                <a:moveTo>
                  <a:pt x="42862" y="9525"/>
                </a:moveTo>
                <a:lnTo>
                  <a:pt x="33337" y="9525"/>
                </a:lnTo>
                <a:lnTo>
                  <a:pt x="33337" y="0"/>
                </a:lnTo>
                <a:lnTo>
                  <a:pt x="42862" y="0"/>
                </a:lnTo>
                <a:lnTo>
                  <a:pt x="42862" y="9525"/>
                </a:lnTo>
                <a:close/>
              </a:path>
              <a:path w="8239125" h="1228725">
                <a:moveTo>
                  <a:pt x="147637" y="9525"/>
                </a:moveTo>
                <a:lnTo>
                  <a:pt x="71437" y="9525"/>
                </a:lnTo>
                <a:lnTo>
                  <a:pt x="71437" y="0"/>
                </a:lnTo>
                <a:lnTo>
                  <a:pt x="147637" y="0"/>
                </a:lnTo>
                <a:lnTo>
                  <a:pt x="147637" y="9525"/>
                </a:lnTo>
                <a:close/>
              </a:path>
              <a:path w="8239125" h="1228725">
                <a:moveTo>
                  <a:pt x="185737" y="9525"/>
                </a:moveTo>
                <a:lnTo>
                  <a:pt x="176212" y="9525"/>
                </a:lnTo>
                <a:lnTo>
                  <a:pt x="176212" y="0"/>
                </a:lnTo>
                <a:lnTo>
                  <a:pt x="185737" y="0"/>
                </a:lnTo>
                <a:lnTo>
                  <a:pt x="185737" y="9525"/>
                </a:lnTo>
                <a:close/>
              </a:path>
              <a:path w="8239125" h="1228725">
                <a:moveTo>
                  <a:pt x="290512" y="9525"/>
                </a:moveTo>
                <a:lnTo>
                  <a:pt x="214312" y="9525"/>
                </a:lnTo>
                <a:lnTo>
                  <a:pt x="214312" y="0"/>
                </a:lnTo>
                <a:lnTo>
                  <a:pt x="290512" y="0"/>
                </a:lnTo>
                <a:lnTo>
                  <a:pt x="290512" y="9525"/>
                </a:lnTo>
                <a:close/>
              </a:path>
              <a:path w="8239125" h="1228725">
                <a:moveTo>
                  <a:pt x="328612" y="9525"/>
                </a:moveTo>
                <a:lnTo>
                  <a:pt x="319087" y="9525"/>
                </a:lnTo>
                <a:lnTo>
                  <a:pt x="319087" y="0"/>
                </a:lnTo>
                <a:lnTo>
                  <a:pt x="328612" y="0"/>
                </a:lnTo>
                <a:lnTo>
                  <a:pt x="328612" y="9525"/>
                </a:lnTo>
                <a:close/>
              </a:path>
              <a:path w="8239125" h="1228725">
                <a:moveTo>
                  <a:pt x="433387" y="9525"/>
                </a:moveTo>
                <a:lnTo>
                  <a:pt x="357187" y="9525"/>
                </a:lnTo>
                <a:lnTo>
                  <a:pt x="357187" y="0"/>
                </a:lnTo>
                <a:lnTo>
                  <a:pt x="433387" y="0"/>
                </a:lnTo>
                <a:lnTo>
                  <a:pt x="433387" y="9525"/>
                </a:lnTo>
                <a:close/>
              </a:path>
              <a:path w="8239125" h="1228725">
                <a:moveTo>
                  <a:pt x="471487" y="9525"/>
                </a:moveTo>
                <a:lnTo>
                  <a:pt x="461962" y="9525"/>
                </a:lnTo>
                <a:lnTo>
                  <a:pt x="461962" y="0"/>
                </a:lnTo>
                <a:lnTo>
                  <a:pt x="471487" y="0"/>
                </a:lnTo>
                <a:lnTo>
                  <a:pt x="471487" y="9525"/>
                </a:lnTo>
                <a:close/>
              </a:path>
              <a:path w="8239125" h="1228725">
                <a:moveTo>
                  <a:pt x="576262" y="9525"/>
                </a:moveTo>
                <a:lnTo>
                  <a:pt x="500062" y="9525"/>
                </a:lnTo>
                <a:lnTo>
                  <a:pt x="500062" y="0"/>
                </a:lnTo>
                <a:lnTo>
                  <a:pt x="576262" y="0"/>
                </a:lnTo>
                <a:lnTo>
                  <a:pt x="576262" y="9525"/>
                </a:lnTo>
                <a:close/>
              </a:path>
              <a:path w="8239125" h="1228725">
                <a:moveTo>
                  <a:pt x="614362" y="9525"/>
                </a:moveTo>
                <a:lnTo>
                  <a:pt x="604837" y="9525"/>
                </a:lnTo>
                <a:lnTo>
                  <a:pt x="604837" y="0"/>
                </a:lnTo>
                <a:lnTo>
                  <a:pt x="614362" y="0"/>
                </a:lnTo>
                <a:lnTo>
                  <a:pt x="614362" y="9525"/>
                </a:lnTo>
                <a:close/>
              </a:path>
              <a:path w="8239125" h="1228725">
                <a:moveTo>
                  <a:pt x="719137" y="9525"/>
                </a:moveTo>
                <a:lnTo>
                  <a:pt x="642937" y="9525"/>
                </a:lnTo>
                <a:lnTo>
                  <a:pt x="642937" y="0"/>
                </a:lnTo>
                <a:lnTo>
                  <a:pt x="719137" y="0"/>
                </a:lnTo>
                <a:lnTo>
                  <a:pt x="719137" y="9525"/>
                </a:lnTo>
                <a:close/>
              </a:path>
              <a:path w="8239125" h="1228725">
                <a:moveTo>
                  <a:pt x="757237" y="9525"/>
                </a:moveTo>
                <a:lnTo>
                  <a:pt x="747712" y="9525"/>
                </a:lnTo>
                <a:lnTo>
                  <a:pt x="747712" y="0"/>
                </a:lnTo>
                <a:lnTo>
                  <a:pt x="757237" y="0"/>
                </a:lnTo>
                <a:lnTo>
                  <a:pt x="757237" y="9525"/>
                </a:lnTo>
                <a:close/>
              </a:path>
              <a:path w="8239125" h="1228725">
                <a:moveTo>
                  <a:pt x="862012" y="9525"/>
                </a:moveTo>
                <a:lnTo>
                  <a:pt x="785812" y="9525"/>
                </a:lnTo>
                <a:lnTo>
                  <a:pt x="785812" y="0"/>
                </a:lnTo>
                <a:lnTo>
                  <a:pt x="862012" y="0"/>
                </a:lnTo>
                <a:lnTo>
                  <a:pt x="862012" y="9525"/>
                </a:lnTo>
                <a:close/>
              </a:path>
              <a:path w="8239125" h="1228725">
                <a:moveTo>
                  <a:pt x="900112" y="9525"/>
                </a:moveTo>
                <a:lnTo>
                  <a:pt x="890587" y="9525"/>
                </a:lnTo>
                <a:lnTo>
                  <a:pt x="890587" y="0"/>
                </a:lnTo>
                <a:lnTo>
                  <a:pt x="900112" y="0"/>
                </a:lnTo>
                <a:lnTo>
                  <a:pt x="900112" y="9525"/>
                </a:lnTo>
                <a:close/>
              </a:path>
              <a:path w="8239125" h="1228725">
                <a:moveTo>
                  <a:pt x="1004887" y="9525"/>
                </a:moveTo>
                <a:lnTo>
                  <a:pt x="928687" y="9525"/>
                </a:lnTo>
                <a:lnTo>
                  <a:pt x="928687" y="0"/>
                </a:lnTo>
                <a:lnTo>
                  <a:pt x="1004887" y="0"/>
                </a:lnTo>
                <a:lnTo>
                  <a:pt x="1004887" y="9525"/>
                </a:lnTo>
                <a:close/>
              </a:path>
              <a:path w="8239125" h="1228725">
                <a:moveTo>
                  <a:pt x="1042987" y="9525"/>
                </a:moveTo>
                <a:lnTo>
                  <a:pt x="1033462" y="9525"/>
                </a:lnTo>
                <a:lnTo>
                  <a:pt x="1033462" y="0"/>
                </a:lnTo>
                <a:lnTo>
                  <a:pt x="1042987" y="0"/>
                </a:lnTo>
                <a:lnTo>
                  <a:pt x="1042987" y="9525"/>
                </a:lnTo>
                <a:close/>
              </a:path>
              <a:path w="8239125" h="1228725">
                <a:moveTo>
                  <a:pt x="1147762" y="9525"/>
                </a:moveTo>
                <a:lnTo>
                  <a:pt x="1071562" y="9525"/>
                </a:lnTo>
                <a:lnTo>
                  <a:pt x="1071562" y="0"/>
                </a:lnTo>
                <a:lnTo>
                  <a:pt x="1147762" y="0"/>
                </a:lnTo>
                <a:lnTo>
                  <a:pt x="1147762" y="9525"/>
                </a:lnTo>
                <a:close/>
              </a:path>
              <a:path w="8239125" h="1228725">
                <a:moveTo>
                  <a:pt x="1185862" y="9525"/>
                </a:moveTo>
                <a:lnTo>
                  <a:pt x="1176337" y="9525"/>
                </a:lnTo>
                <a:lnTo>
                  <a:pt x="1176337" y="0"/>
                </a:lnTo>
                <a:lnTo>
                  <a:pt x="1185862" y="0"/>
                </a:lnTo>
                <a:lnTo>
                  <a:pt x="1185862" y="9525"/>
                </a:lnTo>
                <a:close/>
              </a:path>
              <a:path w="8239125" h="1228725">
                <a:moveTo>
                  <a:pt x="1290637" y="9525"/>
                </a:moveTo>
                <a:lnTo>
                  <a:pt x="1214437" y="9525"/>
                </a:lnTo>
                <a:lnTo>
                  <a:pt x="1214437" y="0"/>
                </a:lnTo>
                <a:lnTo>
                  <a:pt x="1290637" y="0"/>
                </a:lnTo>
                <a:lnTo>
                  <a:pt x="1290637" y="9525"/>
                </a:lnTo>
                <a:close/>
              </a:path>
              <a:path w="8239125" h="1228725">
                <a:moveTo>
                  <a:pt x="1328737" y="9525"/>
                </a:moveTo>
                <a:lnTo>
                  <a:pt x="1319212" y="9525"/>
                </a:lnTo>
                <a:lnTo>
                  <a:pt x="1319212" y="0"/>
                </a:lnTo>
                <a:lnTo>
                  <a:pt x="1328737" y="0"/>
                </a:lnTo>
                <a:lnTo>
                  <a:pt x="1328737" y="9525"/>
                </a:lnTo>
                <a:close/>
              </a:path>
              <a:path w="8239125" h="1228725">
                <a:moveTo>
                  <a:pt x="1433512" y="9525"/>
                </a:moveTo>
                <a:lnTo>
                  <a:pt x="1357312" y="9525"/>
                </a:lnTo>
                <a:lnTo>
                  <a:pt x="1357312" y="0"/>
                </a:lnTo>
                <a:lnTo>
                  <a:pt x="1433512" y="0"/>
                </a:lnTo>
                <a:lnTo>
                  <a:pt x="1433512" y="9525"/>
                </a:lnTo>
                <a:close/>
              </a:path>
              <a:path w="8239125" h="1228725">
                <a:moveTo>
                  <a:pt x="1471612" y="9525"/>
                </a:moveTo>
                <a:lnTo>
                  <a:pt x="1462087" y="9525"/>
                </a:lnTo>
                <a:lnTo>
                  <a:pt x="1462087" y="0"/>
                </a:lnTo>
                <a:lnTo>
                  <a:pt x="1471612" y="0"/>
                </a:lnTo>
                <a:lnTo>
                  <a:pt x="1471612" y="9525"/>
                </a:lnTo>
                <a:close/>
              </a:path>
              <a:path w="8239125" h="1228725">
                <a:moveTo>
                  <a:pt x="1576387" y="9525"/>
                </a:moveTo>
                <a:lnTo>
                  <a:pt x="1500187" y="9525"/>
                </a:lnTo>
                <a:lnTo>
                  <a:pt x="1500187" y="0"/>
                </a:lnTo>
                <a:lnTo>
                  <a:pt x="1576387" y="0"/>
                </a:lnTo>
                <a:lnTo>
                  <a:pt x="1576387" y="9525"/>
                </a:lnTo>
                <a:close/>
              </a:path>
              <a:path w="8239125" h="1228725">
                <a:moveTo>
                  <a:pt x="1614487" y="9525"/>
                </a:moveTo>
                <a:lnTo>
                  <a:pt x="1604962" y="9525"/>
                </a:lnTo>
                <a:lnTo>
                  <a:pt x="1604962" y="0"/>
                </a:lnTo>
                <a:lnTo>
                  <a:pt x="1614487" y="0"/>
                </a:lnTo>
                <a:lnTo>
                  <a:pt x="1614487" y="9525"/>
                </a:lnTo>
                <a:close/>
              </a:path>
              <a:path w="8239125" h="1228725">
                <a:moveTo>
                  <a:pt x="1719262" y="9525"/>
                </a:moveTo>
                <a:lnTo>
                  <a:pt x="1643062" y="9525"/>
                </a:lnTo>
                <a:lnTo>
                  <a:pt x="1643062" y="0"/>
                </a:lnTo>
                <a:lnTo>
                  <a:pt x="1719262" y="0"/>
                </a:lnTo>
                <a:lnTo>
                  <a:pt x="1719262" y="9525"/>
                </a:lnTo>
                <a:close/>
              </a:path>
              <a:path w="8239125" h="1228725">
                <a:moveTo>
                  <a:pt x="1757362" y="9525"/>
                </a:moveTo>
                <a:lnTo>
                  <a:pt x="1747837" y="9525"/>
                </a:lnTo>
                <a:lnTo>
                  <a:pt x="1747837" y="0"/>
                </a:lnTo>
                <a:lnTo>
                  <a:pt x="1757362" y="0"/>
                </a:lnTo>
                <a:lnTo>
                  <a:pt x="1757362" y="9525"/>
                </a:lnTo>
                <a:close/>
              </a:path>
              <a:path w="8239125" h="1228725">
                <a:moveTo>
                  <a:pt x="1862137" y="9525"/>
                </a:moveTo>
                <a:lnTo>
                  <a:pt x="1785937" y="9525"/>
                </a:lnTo>
                <a:lnTo>
                  <a:pt x="1785937" y="0"/>
                </a:lnTo>
                <a:lnTo>
                  <a:pt x="1862137" y="0"/>
                </a:lnTo>
                <a:lnTo>
                  <a:pt x="1862137" y="9525"/>
                </a:lnTo>
                <a:close/>
              </a:path>
              <a:path w="8239125" h="1228725">
                <a:moveTo>
                  <a:pt x="1900237" y="9525"/>
                </a:moveTo>
                <a:lnTo>
                  <a:pt x="1890712" y="9525"/>
                </a:lnTo>
                <a:lnTo>
                  <a:pt x="1890712" y="0"/>
                </a:lnTo>
                <a:lnTo>
                  <a:pt x="1900237" y="0"/>
                </a:lnTo>
                <a:lnTo>
                  <a:pt x="1900237" y="9525"/>
                </a:lnTo>
                <a:close/>
              </a:path>
              <a:path w="8239125" h="1228725">
                <a:moveTo>
                  <a:pt x="2005012" y="9525"/>
                </a:moveTo>
                <a:lnTo>
                  <a:pt x="1928812" y="9525"/>
                </a:lnTo>
                <a:lnTo>
                  <a:pt x="1928812" y="0"/>
                </a:lnTo>
                <a:lnTo>
                  <a:pt x="2005012" y="0"/>
                </a:lnTo>
                <a:lnTo>
                  <a:pt x="2005012" y="9525"/>
                </a:lnTo>
                <a:close/>
              </a:path>
              <a:path w="8239125" h="1228725">
                <a:moveTo>
                  <a:pt x="2043112" y="9525"/>
                </a:moveTo>
                <a:lnTo>
                  <a:pt x="2033587" y="9525"/>
                </a:lnTo>
                <a:lnTo>
                  <a:pt x="2033587" y="0"/>
                </a:lnTo>
                <a:lnTo>
                  <a:pt x="2043112" y="0"/>
                </a:lnTo>
                <a:lnTo>
                  <a:pt x="2043112" y="9525"/>
                </a:lnTo>
                <a:close/>
              </a:path>
              <a:path w="8239125" h="1228725">
                <a:moveTo>
                  <a:pt x="2147887" y="9525"/>
                </a:moveTo>
                <a:lnTo>
                  <a:pt x="2071687" y="9525"/>
                </a:lnTo>
                <a:lnTo>
                  <a:pt x="2071687" y="0"/>
                </a:lnTo>
                <a:lnTo>
                  <a:pt x="2147887" y="0"/>
                </a:lnTo>
                <a:lnTo>
                  <a:pt x="2147887" y="9525"/>
                </a:lnTo>
                <a:close/>
              </a:path>
              <a:path w="8239125" h="1228725">
                <a:moveTo>
                  <a:pt x="2185987" y="9525"/>
                </a:moveTo>
                <a:lnTo>
                  <a:pt x="2176462" y="9525"/>
                </a:lnTo>
                <a:lnTo>
                  <a:pt x="2176462" y="0"/>
                </a:lnTo>
                <a:lnTo>
                  <a:pt x="2185987" y="0"/>
                </a:lnTo>
                <a:lnTo>
                  <a:pt x="2185987" y="9525"/>
                </a:lnTo>
                <a:close/>
              </a:path>
              <a:path w="8239125" h="1228725">
                <a:moveTo>
                  <a:pt x="2290762" y="9525"/>
                </a:moveTo>
                <a:lnTo>
                  <a:pt x="2214562" y="9525"/>
                </a:lnTo>
                <a:lnTo>
                  <a:pt x="2214562" y="0"/>
                </a:lnTo>
                <a:lnTo>
                  <a:pt x="2290762" y="0"/>
                </a:lnTo>
                <a:lnTo>
                  <a:pt x="2290762" y="9525"/>
                </a:lnTo>
                <a:close/>
              </a:path>
              <a:path w="8239125" h="1228725">
                <a:moveTo>
                  <a:pt x="2328862" y="9525"/>
                </a:moveTo>
                <a:lnTo>
                  <a:pt x="2319337" y="9525"/>
                </a:lnTo>
                <a:lnTo>
                  <a:pt x="2319337" y="0"/>
                </a:lnTo>
                <a:lnTo>
                  <a:pt x="2328862" y="0"/>
                </a:lnTo>
                <a:lnTo>
                  <a:pt x="2328862" y="9525"/>
                </a:lnTo>
                <a:close/>
              </a:path>
              <a:path w="8239125" h="1228725">
                <a:moveTo>
                  <a:pt x="2433637" y="9525"/>
                </a:moveTo>
                <a:lnTo>
                  <a:pt x="2357437" y="9525"/>
                </a:lnTo>
                <a:lnTo>
                  <a:pt x="2357437" y="0"/>
                </a:lnTo>
                <a:lnTo>
                  <a:pt x="2433637" y="0"/>
                </a:lnTo>
                <a:lnTo>
                  <a:pt x="2433637" y="9525"/>
                </a:lnTo>
                <a:close/>
              </a:path>
              <a:path w="8239125" h="1228725">
                <a:moveTo>
                  <a:pt x="2471737" y="9525"/>
                </a:moveTo>
                <a:lnTo>
                  <a:pt x="2462212" y="9525"/>
                </a:lnTo>
                <a:lnTo>
                  <a:pt x="2462212" y="0"/>
                </a:lnTo>
                <a:lnTo>
                  <a:pt x="2471737" y="0"/>
                </a:lnTo>
                <a:lnTo>
                  <a:pt x="2471737" y="9525"/>
                </a:lnTo>
                <a:close/>
              </a:path>
              <a:path w="8239125" h="1228725">
                <a:moveTo>
                  <a:pt x="2576512" y="9525"/>
                </a:moveTo>
                <a:lnTo>
                  <a:pt x="2500312" y="9525"/>
                </a:lnTo>
                <a:lnTo>
                  <a:pt x="2500312" y="0"/>
                </a:lnTo>
                <a:lnTo>
                  <a:pt x="2576512" y="0"/>
                </a:lnTo>
                <a:lnTo>
                  <a:pt x="2576512" y="9525"/>
                </a:lnTo>
                <a:close/>
              </a:path>
              <a:path w="8239125" h="1228725">
                <a:moveTo>
                  <a:pt x="2614612" y="9525"/>
                </a:moveTo>
                <a:lnTo>
                  <a:pt x="2605087" y="9525"/>
                </a:lnTo>
                <a:lnTo>
                  <a:pt x="2605087" y="0"/>
                </a:lnTo>
                <a:lnTo>
                  <a:pt x="2614612" y="0"/>
                </a:lnTo>
                <a:lnTo>
                  <a:pt x="2614612" y="9525"/>
                </a:lnTo>
                <a:close/>
              </a:path>
              <a:path w="8239125" h="1228725">
                <a:moveTo>
                  <a:pt x="2719387" y="9525"/>
                </a:moveTo>
                <a:lnTo>
                  <a:pt x="2643187" y="9525"/>
                </a:lnTo>
                <a:lnTo>
                  <a:pt x="2643187" y="0"/>
                </a:lnTo>
                <a:lnTo>
                  <a:pt x="2719387" y="0"/>
                </a:lnTo>
                <a:lnTo>
                  <a:pt x="2719387" y="9525"/>
                </a:lnTo>
                <a:close/>
              </a:path>
              <a:path w="8239125" h="1228725">
                <a:moveTo>
                  <a:pt x="2757487" y="9525"/>
                </a:moveTo>
                <a:lnTo>
                  <a:pt x="2747962" y="9525"/>
                </a:lnTo>
                <a:lnTo>
                  <a:pt x="2747962" y="0"/>
                </a:lnTo>
                <a:lnTo>
                  <a:pt x="2757487" y="0"/>
                </a:lnTo>
                <a:lnTo>
                  <a:pt x="2757487" y="9525"/>
                </a:lnTo>
                <a:close/>
              </a:path>
              <a:path w="8239125" h="1228725">
                <a:moveTo>
                  <a:pt x="2862262" y="9525"/>
                </a:moveTo>
                <a:lnTo>
                  <a:pt x="2786062" y="9525"/>
                </a:lnTo>
                <a:lnTo>
                  <a:pt x="2786062" y="0"/>
                </a:lnTo>
                <a:lnTo>
                  <a:pt x="2862262" y="0"/>
                </a:lnTo>
                <a:lnTo>
                  <a:pt x="2862262" y="9525"/>
                </a:lnTo>
                <a:close/>
              </a:path>
              <a:path w="8239125" h="1228725">
                <a:moveTo>
                  <a:pt x="2900362" y="9525"/>
                </a:moveTo>
                <a:lnTo>
                  <a:pt x="2890837" y="9525"/>
                </a:lnTo>
                <a:lnTo>
                  <a:pt x="2890837" y="0"/>
                </a:lnTo>
                <a:lnTo>
                  <a:pt x="2900362" y="0"/>
                </a:lnTo>
                <a:lnTo>
                  <a:pt x="2900362" y="9525"/>
                </a:lnTo>
                <a:close/>
              </a:path>
              <a:path w="8239125" h="1228725">
                <a:moveTo>
                  <a:pt x="3005137" y="9525"/>
                </a:moveTo>
                <a:lnTo>
                  <a:pt x="2928937" y="9525"/>
                </a:lnTo>
                <a:lnTo>
                  <a:pt x="2928937" y="0"/>
                </a:lnTo>
                <a:lnTo>
                  <a:pt x="3005137" y="0"/>
                </a:lnTo>
                <a:lnTo>
                  <a:pt x="3005137" y="9525"/>
                </a:lnTo>
                <a:close/>
              </a:path>
              <a:path w="8239125" h="1228725">
                <a:moveTo>
                  <a:pt x="3043237" y="9525"/>
                </a:moveTo>
                <a:lnTo>
                  <a:pt x="3033712" y="9525"/>
                </a:lnTo>
                <a:lnTo>
                  <a:pt x="3033712" y="0"/>
                </a:lnTo>
                <a:lnTo>
                  <a:pt x="3043237" y="0"/>
                </a:lnTo>
                <a:lnTo>
                  <a:pt x="3043237" y="9525"/>
                </a:lnTo>
                <a:close/>
              </a:path>
              <a:path w="8239125" h="1228725">
                <a:moveTo>
                  <a:pt x="3148012" y="9525"/>
                </a:moveTo>
                <a:lnTo>
                  <a:pt x="3071812" y="9525"/>
                </a:lnTo>
                <a:lnTo>
                  <a:pt x="3071812" y="0"/>
                </a:lnTo>
                <a:lnTo>
                  <a:pt x="3148012" y="0"/>
                </a:lnTo>
                <a:lnTo>
                  <a:pt x="3148012" y="9525"/>
                </a:lnTo>
                <a:close/>
              </a:path>
              <a:path w="8239125" h="1228725">
                <a:moveTo>
                  <a:pt x="3186112" y="9525"/>
                </a:moveTo>
                <a:lnTo>
                  <a:pt x="3176587" y="9525"/>
                </a:lnTo>
                <a:lnTo>
                  <a:pt x="3176587" y="0"/>
                </a:lnTo>
                <a:lnTo>
                  <a:pt x="3186112" y="0"/>
                </a:lnTo>
                <a:lnTo>
                  <a:pt x="3186112" y="9525"/>
                </a:lnTo>
                <a:close/>
              </a:path>
              <a:path w="8239125" h="1228725">
                <a:moveTo>
                  <a:pt x="3290887" y="9525"/>
                </a:moveTo>
                <a:lnTo>
                  <a:pt x="3214687" y="9525"/>
                </a:lnTo>
                <a:lnTo>
                  <a:pt x="3214687" y="0"/>
                </a:lnTo>
                <a:lnTo>
                  <a:pt x="3290887" y="0"/>
                </a:lnTo>
                <a:lnTo>
                  <a:pt x="3290887" y="9525"/>
                </a:lnTo>
                <a:close/>
              </a:path>
              <a:path w="8239125" h="1228725">
                <a:moveTo>
                  <a:pt x="3328987" y="9525"/>
                </a:moveTo>
                <a:lnTo>
                  <a:pt x="3319462" y="9525"/>
                </a:lnTo>
                <a:lnTo>
                  <a:pt x="3319462" y="0"/>
                </a:lnTo>
                <a:lnTo>
                  <a:pt x="3328987" y="0"/>
                </a:lnTo>
                <a:lnTo>
                  <a:pt x="3328987" y="9525"/>
                </a:lnTo>
                <a:close/>
              </a:path>
              <a:path w="8239125" h="1228725">
                <a:moveTo>
                  <a:pt x="3433762" y="9525"/>
                </a:moveTo>
                <a:lnTo>
                  <a:pt x="3357562" y="9525"/>
                </a:lnTo>
                <a:lnTo>
                  <a:pt x="3357562" y="0"/>
                </a:lnTo>
                <a:lnTo>
                  <a:pt x="3433762" y="0"/>
                </a:lnTo>
                <a:lnTo>
                  <a:pt x="3433762" y="9525"/>
                </a:lnTo>
                <a:close/>
              </a:path>
              <a:path w="8239125" h="1228725">
                <a:moveTo>
                  <a:pt x="3471862" y="9525"/>
                </a:moveTo>
                <a:lnTo>
                  <a:pt x="3462337" y="9525"/>
                </a:lnTo>
                <a:lnTo>
                  <a:pt x="3462337" y="0"/>
                </a:lnTo>
                <a:lnTo>
                  <a:pt x="3471862" y="0"/>
                </a:lnTo>
                <a:lnTo>
                  <a:pt x="3471862" y="9525"/>
                </a:lnTo>
                <a:close/>
              </a:path>
              <a:path w="8239125" h="1228725">
                <a:moveTo>
                  <a:pt x="3576637" y="9525"/>
                </a:moveTo>
                <a:lnTo>
                  <a:pt x="3500437" y="9525"/>
                </a:lnTo>
                <a:lnTo>
                  <a:pt x="3500437" y="0"/>
                </a:lnTo>
                <a:lnTo>
                  <a:pt x="3576637" y="0"/>
                </a:lnTo>
                <a:lnTo>
                  <a:pt x="3576637" y="9525"/>
                </a:lnTo>
                <a:close/>
              </a:path>
              <a:path w="8239125" h="1228725">
                <a:moveTo>
                  <a:pt x="3614737" y="9525"/>
                </a:moveTo>
                <a:lnTo>
                  <a:pt x="3605212" y="9525"/>
                </a:lnTo>
                <a:lnTo>
                  <a:pt x="3605212" y="0"/>
                </a:lnTo>
                <a:lnTo>
                  <a:pt x="3614737" y="0"/>
                </a:lnTo>
                <a:lnTo>
                  <a:pt x="3614737" y="9525"/>
                </a:lnTo>
                <a:close/>
              </a:path>
              <a:path w="8239125" h="1228725">
                <a:moveTo>
                  <a:pt x="3719512" y="9525"/>
                </a:moveTo>
                <a:lnTo>
                  <a:pt x="3643312" y="9525"/>
                </a:lnTo>
                <a:lnTo>
                  <a:pt x="3643312" y="0"/>
                </a:lnTo>
                <a:lnTo>
                  <a:pt x="3719512" y="0"/>
                </a:lnTo>
                <a:lnTo>
                  <a:pt x="3719512" y="9525"/>
                </a:lnTo>
                <a:close/>
              </a:path>
              <a:path w="8239125" h="1228725">
                <a:moveTo>
                  <a:pt x="3757612" y="9525"/>
                </a:moveTo>
                <a:lnTo>
                  <a:pt x="3748087" y="9525"/>
                </a:lnTo>
                <a:lnTo>
                  <a:pt x="3748087" y="0"/>
                </a:lnTo>
                <a:lnTo>
                  <a:pt x="3757612" y="0"/>
                </a:lnTo>
                <a:lnTo>
                  <a:pt x="3757612" y="9525"/>
                </a:lnTo>
                <a:close/>
              </a:path>
              <a:path w="8239125" h="1228725">
                <a:moveTo>
                  <a:pt x="3862387" y="9525"/>
                </a:moveTo>
                <a:lnTo>
                  <a:pt x="3786187" y="9525"/>
                </a:lnTo>
                <a:lnTo>
                  <a:pt x="3786187" y="0"/>
                </a:lnTo>
                <a:lnTo>
                  <a:pt x="3862387" y="0"/>
                </a:lnTo>
                <a:lnTo>
                  <a:pt x="3862387" y="9525"/>
                </a:lnTo>
                <a:close/>
              </a:path>
              <a:path w="8239125" h="1228725">
                <a:moveTo>
                  <a:pt x="3900487" y="9525"/>
                </a:moveTo>
                <a:lnTo>
                  <a:pt x="3890962" y="9525"/>
                </a:lnTo>
                <a:lnTo>
                  <a:pt x="3890962" y="0"/>
                </a:lnTo>
                <a:lnTo>
                  <a:pt x="3900487" y="0"/>
                </a:lnTo>
                <a:lnTo>
                  <a:pt x="3900487" y="9525"/>
                </a:lnTo>
                <a:close/>
              </a:path>
              <a:path w="8239125" h="1228725">
                <a:moveTo>
                  <a:pt x="4005262" y="9525"/>
                </a:moveTo>
                <a:lnTo>
                  <a:pt x="3929062" y="9525"/>
                </a:lnTo>
                <a:lnTo>
                  <a:pt x="3929062" y="0"/>
                </a:lnTo>
                <a:lnTo>
                  <a:pt x="4005262" y="0"/>
                </a:lnTo>
                <a:lnTo>
                  <a:pt x="4005262" y="9525"/>
                </a:lnTo>
                <a:close/>
              </a:path>
              <a:path w="8239125" h="1228725">
                <a:moveTo>
                  <a:pt x="4043362" y="9525"/>
                </a:moveTo>
                <a:lnTo>
                  <a:pt x="4033837" y="9525"/>
                </a:lnTo>
                <a:lnTo>
                  <a:pt x="4033837" y="0"/>
                </a:lnTo>
                <a:lnTo>
                  <a:pt x="4043362" y="0"/>
                </a:lnTo>
                <a:lnTo>
                  <a:pt x="4043362" y="9525"/>
                </a:lnTo>
                <a:close/>
              </a:path>
              <a:path w="8239125" h="1228725">
                <a:moveTo>
                  <a:pt x="4148137" y="9525"/>
                </a:moveTo>
                <a:lnTo>
                  <a:pt x="4071937" y="9525"/>
                </a:lnTo>
                <a:lnTo>
                  <a:pt x="4071937" y="0"/>
                </a:lnTo>
                <a:lnTo>
                  <a:pt x="4148137" y="0"/>
                </a:lnTo>
                <a:lnTo>
                  <a:pt x="4148137" y="9525"/>
                </a:lnTo>
                <a:close/>
              </a:path>
              <a:path w="8239125" h="1228725">
                <a:moveTo>
                  <a:pt x="4186237" y="9525"/>
                </a:moveTo>
                <a:lnTo>
                  <a:pt x="4176712" y="9525"/>
                </a:lnTo>
                <a:lnTo>
                  <a:pt x="4176712" y="0"/>
                </a:lnTo>
                <a:lnTo>
                  <a:pt x="4186237" y="0"/>
                </a:lnTo>
                <a:lnTo>
                  <a:pt x="4186237" y="9525"/>
                </a:lnTo>
                <a:close/>
              </a:path>
              <a:path w="8239125" h="1228725">
                <a:moveTo>
                  <a:pt x="4291012" y="9525"/>
                </a:moveTo>
                <a:lnTo>
                  <a:pt x="4214812" y="9525"/>
                </a:lnTo>
                <a:lnTo>
                  <a:pt x="4214812" y="0"/>
                </a:lnTo>
                <a:lnTo>
                  <a:pt x="4291012" y="0"/>
                </a:lnTo>
                <a:lnTo>
                  <a:pt x="4291012" y="9525"/>
                </a:lnTo>
                <a:close/>
              </a:path>
              <a:path w="8239125" h="1228725">
                <a:moveTo>
                  <a:pt x="4329112" y="9525"/>
                </a:moveTo>
                <a:lnTo>
                  <a:pt x="4319587" y="9525"/>
                </a:lnTo>
                <a:lnTo>
                  <a:pt x="4319587" y="0"/>
                </a:lnTo>
                <a:lnTo>
                  <a:pt x="4329112" y="0"/>
                </a:lnTo>
                <a:lnTo>
                  <a:pt x="4329112" y="9525"/>
                </a:lnTo>
                <a:close/>
              </a:path>
              <a:path w="8239125" h="1228725">
                <a:moveTo>
                  <a:pt x="4433887" y="9525"/>
                </a:moveTo>
                <a:lnTo>
                  <a:pt x="4357687" y="9525"/>
                </a:lnTo>
                <a:lnTo>
                  <a:pt x="4357687" y="0"/>
                </a:lnTo>
                <a:lnTo>
                  <a:pt x="4433887" y="0"/>
                </a:lnTo>
                <a:lnTo>
                  <a:pt x="4433887" y="9525"/>
                </a:lnTo>
                <a:close/>
              </a:path>
              <a:path w="8239125" h="1228725">
                <a:moveTo>
                  <a:pt x="4471987" y="9525"/>
                </a:moveTo>
                <a:lnTo>
                  <a:pt x="4462462" y="9525"/>
                </a:lnTo>
                <a:lnTo>
                  <a:pt x="4462462" y="0"/>
                </a:lnTo>
                <a:lnTo>
                  <a:pt x="4471987" y="0"/>
                </a:lnTo>
                <a:lnTo>
                  <a:pt x="4471987" y="9525"/>
                </a:lnTo>
                <a:close/>
              </a:path>
              <a:path w="8239125" h="1228725">
                <a:moveTo>
                  <a:pt x="4576762" y="9525"/>
                </a:moveTo>
                <a:lnTo>
                  <a:pt x="4500562" y="9525"/>
                </a:lnTo>
                <a:lnTo>
                  <a:pt x="4500562" y="0"/>
                </a:lnTo>
                <a:lnTo>
                  <a:pt x="4576762" y="0"/>
                </a:lnTo>
                <a:lnTo>
                  <a:pt x="4576762" y="9525"/>
                </a:lnTo>
                <a:close/>
              </a:path>
              <a:path w="8239125" h="1228725">
                <a:moveTo>
                  <a:pt x="4614862" y="9525"/>
                </a:moveTo>
                <a:lnTo>
                  <a:pt x="4605337" y="9525"/>
                </a:lnTo>
                <a:lnTo>
                  <a:pt x="4605337" y="0"/>
                </a:lnTo>
                <a:lnTo>
                  <a:pt x="4614862" y="0"/>
                </a:lnTo>
                <a:lnTo>
                  <a:pt x="4614862" y="9525"/>
                </a:lnTo>
                <a:close/>
              </a:path>
              <a:path w="8239125" h="1228725">
                <a:moveTo>
                  <a:pt x="4719637" y="9525"/>
                </a:moveTo>
                <a:lnTo>
                  <a:pt x="4643437" y="9525"/>
                </a:lnTo>
                <a:lnTo>
                  <a:pt x="4643437" y="0"/>
                </a:lnTo>
                <a:lnTo>
                  <a:pt x="4719637" y="0"/>
                </a:lnTo>
                <a:lnTo>
                  <a:pt x="4719637" y="9525"/>
                </a:lnTo>
                <a:close/>
              </a:path>
              <a:path w="8239125" h="1228725">
                <a:moveTo>
                  <a:pt x="4757737" y="9525"/>
                </a:moveTo>
                <a:lnTo>
                  <a:pt x="4748212" y="9525"/>
                </a:lnTo>
                <a:lnTo>
                  <a:pt x="4748212" y="0"/>
                </a:lnTo>
                <a:lnTo>
                  <a:pt x="4757737" y="0"/>
                </a:lnTo>
                <a:lnTo>
                  <a:pt x="4757737" y="9525"/>
                </a:lnTo>
                <a:close/>
              </a:path>
              <a:path w="8239125" h="1228725">
                <a:moveTo>
                  <a:pt x="4862512" y="9525"/>
                </a:moveTo>
                <a:lnTo>
                  <a:pt x="4786312" y="9525"/>
                </a:lnTo>
                <a:lnTo>
                  <a:pt x="4786312" y="0"/>
                </a:lnTo>
                <a:lnTo>
                  <a:pt x="4862512" y="0"/>
                </a:lnTo>
                <a:lnTo>
                  <a:pt x="4862512" y="9525"/>
                </a:lnTo>
                <a:close/>
              </a:path>
              <a:path w="8239125" h="1228725">
                <a:moveTo>
                  <a:pt x="4900612" y="9525"/>
                </a:moveTo>
                <a:lnTo>
                  <a:pt x="4891087" y="9525"/>
                </a:lnTo>
                <a:lnTo>
                  <a:pt x="4891087" y="0"/>
                </a:lnTo>
                <a:lnTo>
                  <a:pt x="4900612" y="0"/>
                </a:lnTo>
                <a:lnTo>
                  <a:pt x="4900612" y="9525"/>
                </a:lnTo>
                <a:close/>
              </a:path>
              <a:path w="8239125" h="1228725">
                <a:moveTo>
                  <a:pt x="5005387" y="9525"/>
                </a:moveTo>
                <a:lnTo>
                  <a:pt x="4929187" y="9525"/>
                </a:lnTo>
                <a:lnTo>
                  <a:pt x="4929187" y="0"/>
                </a:lnTo>
                <a:lnTo>
                  <a:pt x="5005387" y="0"/>
                </a:lnTo>
                <a:lnTo>
                  <a:pt x="5005387" y="9525"/>
                </a:lnTo>
                <a:close/>
              </a:path>
              <a:path w="8239125" h="1228725">
                <a:moveTo>
                  <a:pt x="5043487" y="9525"/>
                </a:moveTo>
                <a:lnTo>
                  <a:pt x="5033962" y="9525"/>
                </a:lnTo>
                <a:lnTo>
                  <a:pt x="5033962" y="0"/>
                </a:lnTo>
                <a:lnTo>
                  <a:pt x="5043487" y="0"/>
                </a:lnTo>
                <a:lnTo>
                  <a:pt x="5043487" y="9525"/>
                </a:lnTo>
                <a:close/>
              </a:path>
              <a:path w="8239125" h="1228725">
                <a:moveTo>
                  <a:pt x="5148262" y="9525"/>
                </a:moveTo>
                <a:lnTo>
                  <a:pt x="5072062" y="9525"/>
                </a:lnTo>
                <a:lnTo>
                  <a:pt x="5072062" y="0"/>
                </a:lnTo>
                <a:lnTo>
                  <a:pt x="5148262" y="0"/>
                </a:lnTo>
                <a:lnTo>
                  <a:pt x="5148262" y="9525"/>
                </a:lnTo>
                <a:close/>
              </a:path>
              <a:path w="8239125" h="1228725">
                <a:moveTo>
                  <a:pt x="5186362" y="9525"/>
                </a:moveTo>
                <a:lnTo>
                  <a:pt x="5176837" y="9525"/>
                </a:lnTo>
                <a:lnTo>
                  <a:pt x="5176837" y="0"/>
                </a:lnTo>
                <a:lnTo>
                  <a:pt x="5186362" y="0"/>
                </a:lnTo>
                <a:lnTo>
                  <a:pt x="5186362" y="9525"/>
                </a:lnTo>
                <a:close/>
              </a:path>
              <a:path w="8239125" h="1228725">
                <a:moveTo>
                  <a:pt x="5291137" y="9525"/>
                </a:moveTo>
                <a:lnTo>
                  <a:pt x="5214937" y="9525"/>
                </a:lnTo>
                <a:lnTo>
                  <a:pt x="5214937" y="0"/>
                </a:lnTo>
                <a:lnTo>
                  <a:pt x="5291137" y="0"/>
                </a:lnTo>
                <a:lnTo>
                  <a:pt x="5291137" y="9525"/>
                </a:lnTo>
                <a:close/>
              </a:path>
              <a:path w="8239125" h="1228725">
                <a:moveTo>
                  <a:pt x="5329237" y="9525"/>
                </a:moveTo>
                <a:lnTo>
                  <a:pt x="5319712" y="9525"/>
                </a:lnTo>
                <a:lnTo>
                  <a:pt x="5319712" y="0"/>
                </a:lnTo>
                <a:lnTo>
                  <a:pt x="5329237" y="0"/>
                </a:lnTo>
                <a:lnTo>
                  <a:pt x="5329237" y="9525"/>
                </a:lnTo>
                <a:close/>
              </a:path>
              <a:path w="8239125" h="1228725">
                <a:moveTo>
                  <a:pt x="5434012" y="9525"/>
                </a:moveTo>
                <a:lnTo>
                  <a:pt x="5357812" y="9525"/>
                </a:lnTo>
                <a:lnTo>
                  <a:pt x="5357812" y="0"/>
                </a:lnTo>
                <a:lnTo>
                  <a:pt x="5434012" y="0"/>
                </a:lnTo>
                <a:lnTo>
                  <a:pt x="5434012" y="9525"/>
                </a:lnTo>
                <a:close/>
              </a:path>
              <a:path w="8239125" h="1228725">
                <a:moveTo>
                  <a:pt x="5472112" y="9525"/>
                </a:moveTo>
                <a:lnTo>
                  <a:pt x="5462587" y="9525"/>
                </a:lnTo>
                <a:lnTo>
                  <a:pt x="5462587" y="0"/>
                </a:lnTo>
                <a:lnTo>
                  <a:pt x="5472112" y="0"/>
                </a:lnTo>
                <a:lnTo>
                  <a:pt x="5472112" y="9525"/>
                </a:lnTo>
                <a:close/>
              </a:path>
              <a:path w="8239125" h="1228725">
                <a:moveTo>
                  <a:pt x="5576887" y="9525"/>
                </a:moveTo>
                <a:lnTo>
                  <a:pt x="5500687" y="9525"/>
                </a:lnTo>
                <a:lnTo>
                  <a:pt x="5500687" y="0"/>
                </a:lnTo>
                <a:lnTo>
                  <a:pt x="5576887" y="0"/>
                </a:lnTo>
                <a:lnTo>
                  <a:pt x="5576887" y="9525"/>
                </a:lnTo>
                <a:close/>
              </a:path>
              <a:path w="8239125" h="1228725">
                <a:moveTo>
                  <a:pt x="5614987" y="9525"/>
                </a:moveTo>
                <a:lnTo>
                  <a:pt x="5605462" y="9525"/>
                </a:lnTo>
                <a:lnTo>
                  <a:pt x="5605462" y="0"/>
                </a:lnTo>
                <a:lnTo>
                  <a:pt x="5614987" y="0"/>
                </a:lnTo>
                <a:lnTo>
                  <a:pt x="5614987" y="9525"/>
                </a:lnTo>
                <a:close/>
              </a:path>
              <a:path w="8239125" h="1228725">
                <a:moveTo>
                  <a:pt x="5719762" y="9525"/>
                </a:moveTo>
                <a:lnTo>
                  <a:pt x="5643562" y="9525"/>
                </a:lnTo>
                <a:lnTo>
                  <a:pt x="5643562" y="0"/>
                </a:lnTo>
                <a:lnTo>
                  <a:pt x="5719762" y="0"/>
                </a:lnTo>
                <a:lnTo>
                  <a:pt x="5719762" y="9525"/>
                </a:lnTo>
                <a:close/>
              </a:path>
              <a:path w="8239125" h="1228725">
                <a:moveTo>
                  <a:pt x="5757862" y="9525"/>
                </a:moveTo>
                <a:lnTo>
                  <a:pt x="5748337" y="9525"/>
                </a:lnTo>
                <a:lnTo>
                  <a:pt x="5748337" y="0"/>
                </a:lnTo>
                <a:lnTo>
                  <a:pt x="5757862" y="0"/>
                </a:lnTo>
                <a:lnTo>
                  <a:pt x="5757862" y="9525"/>
                </a:lnTo>
                <a:close/>
              </a:path>
              <a:path w="8239125" h="1228725">
                <a:moveTo>
                  <a:pt x="5862637" y="9525"/>
                </a:moveTo>
                <a:lnTo>
                  <a:pt x="5786437" y="9525"/>
                </a:lnTo>
                <a:lnTo>
                  <a:pt x="5786437" y="0"/>
                </a:lnTo>
                <a:lnTo>
                  <a:pt x="5862637" y="0"/>
                </a:lnTo>
                <a:lnTo>
                  <a:pt x="5862637" y="9525"/>
                </a:lnTo>
                <a:close/>
              </a:path>
              <a:path w="8239125" h="1228725">
                <a:moveTo>
                  <a:pt x="5900737" y="9525"/>
                </a:moveTo>
                <a:lnTo>
                  <a:pt x="5891212" y="9525"/>
                </a:lnTo>
                <a:lnTo>
                  <a:pt x="5891212" y="0"/>
                </a:lnTo>
                <a:lnTo>
                  <a:pt x="5900737" y="0"/>
                </a:lnTo>
                <a:lnTo>
                  <a:pt x="5900737" y="9525"/>
                </a:lnTo>
                <a:close/>
              </a:path>
              <a:path w="8239125" h="1228725">
                <a:moveTo>
                  <a:pt x="6005512" y="9525"/>
                </a:moveTo>
                <a:lnTo>
                  <a:pt x="5929312" y="9525"/>
                </a:lnTo>
                <a:lnTo>
                  <a:pt x="5929312" y="0"/>
                </a:lnTo>
                <a:lnTo>
                  <a:pt x="6005512" y="0"/>
                </a:lnTo>
                <a:lnTo>
                  <a:pt x="6005512" y="9525"/>
                </a:lnTo>
                <a:close/>
              </a:path>
              <a:path w="8239125" h="1228725">
                <a:moveTo>
                  <a:pt x="6043612" y="9525"/>
                </a:moveTo>
                <a:lnTo>
                  <a:pt x="6034087" y="9525"/>
                </a:lnTo>
                <a:lnTo>
                  <a:pt x="6034087" y="0"/>
                </a:lnTo>
                <a:lnTo>
                  <a:pt x="6043612" y="0"/>
                </a:lnTo>
                <a:lnTo>
                  <a:pt x="6043612" y="9525"/>
                </a:lnTo>
                <a:close/>
              </a:path>
              <a:path w="8239125" h="1228725">
                <a:moveTo>
                  <a:pt x="6148387" y="9525"/>
                </a:moveTo>
                <a:lnTo>
                  <a:pt x="6072187" y="9525"/>
                </a:lnTo>
                <a:lnTo>
                  <a:pt x="6072187" y="0"/>
                </a:lnTo>
                <a:lnTo>
                  <a:pt x="6148387" y="0"/>
                </a:lnTo>
                <a:lnTo>
                  <a:pt x="6148387" y="9525"/>
                </a:lnTo>
                <a:close/>
              </a:path>
              <a:path w="8239125" h="1228725">
                <a:moveTo>
                  <a:pt x="6186487" y="9525"/>
                </a:moveTo>
                <a:lnTo>
                  <a:pt x="6176962" y="9525"/>
                </a:lnTo>
                <a:lnTo>
                  <a:pt x="6176962" y="0"/>
                </a:lnTo>
                <a:lnTo>
                  <a:pt x="6186487" y="0"/>
                </a:lnTo>
                <a:lnTo>
                  <a:pt x="6186487" y="9525"/>
                </a:lnTo>
                <a:close/>
              </a:path>
              <a:path w="8239125" h="1228725">
                <a:moveTo>
                  <a:pt x="6291262" y="9525"/>
                </a:moveTo>
                <a:lnTo>
                  <a:pt x="6215062" y="9525"/>
                </a:lnTo>
                <a:lnTo>
                  <a:pt x="6215062" y="0"/>
                </a:lnTo>
                <a:lnTo>
                  <a:pt x="6291262" y="0"/>
                </a:lnTo>
                <a:lnTo>
                  <a:pt x="6291262" y="9525"/>
                </a:lnTo>
                <a:close/>
              </a:path>
              <a:path w="8239125" h="1228725">
                <a:moveTo>
                  <a:pt x="6329362" y="9525"/>
                </a:moveTo>
                <a:lnTo>
                  <a:pt x="6319837" y="9525"/>
                </a:lnTo>
                <a:lnTo>
                  <a:pt x="6319837" y="0"/>
                </a:lnTo>
                <a:lnTo>
                  <a:pt x="6329362" y="0"/>
                </a:lnTo>
                <a:lnTo>
                  <a:pt x="6329362" y="9525"/>
                </a:lnTo>
                <a:close/>
              </a:path>
              <a:path w="8239125" h="1228725">
                <a:moveTo>
                  <a:pt x="6434137" y="9525"/>
                </a:moveTo>
                <a:lnTo>
                  <a:pt x="6357937" y="9525"/>
                </a:lnTo>
                <a:lnTo>
                  <a:pt x="6357937" y="0"/>
                </a:lnTo>
                <a:lnTo>
                  <a:pt x="6434137" y="0"/>
                </a:lnTo>
                <a:lnTo>
                  <a:pt x="6434137" y="9525"/>
                </a:lnTo>
                <a:close/>
              </a:path>
              <a:path w="8239125" h="1228725">
                <a:moveTo>
                  <a:pt x="6472237" y="9525"/>
                </a:moveTo>
                <a:lnTo>
                  <a:pt x="6462712" y="9525"/>
                </a:lnTo>
                <a:lnTo>
                  <a:pt x="6462712" y="0"/>
                </a:lnTo>
                <a:lnTo>
                  <a:pt x="6472237" y="0"/>
                </a:lnTo>
                <a:lnTo>
                  <a:pt x="6472237" y="9525"/>
                </a:lnTo>
                <a:close/>
              </a:path>
              <a:path w="8239125" h="1228725">
                <a:moveTo>
                  <a:pt x="6577012" y="9525"/>
                </a:moveTo>
                <a:lnTo>
                  <a:pt x="6500812" y="9525"/>
                </a:lnTo>
                <a:lnTo>
                  <a:pt x="6500812" y="0"/>
                </a:lnTo>
                <a:lnTo>
                  <a:pt x="6577012" y="0"/>
                </a:lnTo>
                <a:lnTo>
                  <a:pt x="6577012" y="9525"/>
                </a:lnTo>
                <a:close/>
              </a:path>
              <a:path w="8239125" h="1228725">
                <a:moveTo>
                  <a:pt x="6615112" y="9525"/>
                </a:moveTo>
                <a:lnTo>
                  <a:pt x="6605587" y="9525"/>
                </a:lnTo>
                <a:lnTo>
                  <a:pt x="6605587" y="0"/>
                </a:lnTo>
                <a:lnTo>
                  <a:pt x="6615112" y="0"/>
                </a:lnTo>
                <a:lnTo>
                  <a:pt x="6615112" y="9525"/>
                </a:lnTo>
                <a:close/>
              </a:path>
              <a:path w="8239125" h="1228725">
                <a:moveTo>
                  <a:pt x="6719887" y="9525"/>
                </a:moveTo>
                <a:lnTo>
                  <a:pt x="6643687" y="9525"/>
                </a:lnTo>
                <a:lnTo>
                  <a:pt x="6643687" y="0"/>
                </a:lnTo>
                <a:lnTo>
                  <a:pt x="6719887" y="0"/>
                </a:lnTo>
                <a:lnTo>
                  <a:pt x="6719887" y="9525"/>
                </a:lnTo>
                <a:close/>
              </a:path>
              <a:path w="8239125" h="1228725">
                <a:moveTo>
                  <a:pt x="6757987" y="9525"/>
                </a:moveTo>
                <a:lnTo>
                  <a:pt x="6748462" y="9525"/>
                </a:lnTo>
                <a:lnTo>
                  <a:pt x="6748462" y="0"/>
                </a:lnTo>
                <a:lnTo>
                  <a:pt x="6757987" y="0"/>
                </a:lnTo>
                <a:lnTo>
                  <a:pt x="6757987" y="9525"/>
                </a:lnTo>
                <a:close/>
              </a:path>
              <a:path w="8239125" h="1228725">
                <a:moveTo>
                  <a:pt x="6862762" y="9525"/>
                </a:moveTo>
                <a:lnTo>
                  <a:pt x="6786562" y="9525"/>
                </a:lnTo>
                <a:lnTo>
                  <a:pt x="6786562" y="0"/>
                </a:lnTo>
                <a:lnTo>
                  <a:pt x="6862762" y="0"/>
                </a:lnTo>
                <a:lnTo>
                  <a:pt x="6862762" y="9525"/>
                </a:lnTo>
                <a:close/>
              </a:path>
              <a:path w="8239125" h="1228725">
                <a:moveTo>
                  <a:pt x="6900862" y="9525"/>
                </a:moveTo>
                <a:lnTo>
                  <a:pt x="6891337" y="9525"/>
                </a:lnTo>
                <a:lnTo>
                  <a:pt x="6891337" y="0"/>
                </a:lnTo>
                <a:lnTo>
                  <a:pt x="6900862" y="0"/>
                </a:lnTo>
                <a:lnTo>
                  <a:pt x="6900862" y="9525"/>
                </a:lnTo>
                <a:close/>
              </a:path>
              <a:path w="8239125" h="1228725">
                <a:moveTo>
                  <a:pt x="7005637" y="9525"/>
                </a:moveTo>
                <a:lnTo>
                  <a:pt x="6929437" y="9525"/>
                </a:lnTo>
                <a:lnTo>
                  <a:pt x="6929437" y="0"/>
                </a:lnTo>
                <a:lnTo>
                  <a:pt x="7005637" y="0"/>
                </a:lnTo>
                <a:lnTo>
                  <a:pt x="7005637" y="9525"/>
                </a:lnTo>
                <a:close/>
              </a:path>
              <a:path w="8239125" h="1228725">
                <a:moveTo>
                  <a:pt x="7043737" y="9525"/>
                </a:moveTo>
                <a:lnTo>
                  <a:pt x="7034212" y="9525"/>
                </a:lnTo>
                <a:lnTo>
                  <a:pt x="7034212" y="0"/>
                </a:lnTo>
                <a:lnTo>
                  <a:pt x="7043737" y="0"/>
                </a:lnTo>
                <a:lnTo>
                  <a:pt x="7043737" y="9525"/>
                </a:lnTo>
                <a:close/>
              </a:path>
              <a:path w="8239125" h="1228725">
                <a:moveTo>
                  <a:pt x="7148512" y="9525"/>
                </a:moveTo>
                <a:lnTo>
                  <a:pt x="7072312" y="9525"/>
                </a:lnTo>
                <a:lnTo>
                  <a:pt x="7072312" y="0"/>
                </a:lnTo>
                <a:lnTo>
                  <a:pt x="7148512" y="0"/>
                </a:lnTo>
                <a:lnTo>
                  <a:pt x="7148512" y="9525"/>
                </a:lnTo>
                <a:close/>
              </a:path>
              <a:path w="8239125" h="1228725">
                <a:moveTo>
                  <a:pt x="7186612" y="9525"/>
                </a:moveTo>
                <a:lnTo>
                  <a:pt x="7177087" y="9525"/>
                </a:lnTo>
                <a:lnTo>
                  <a:pt x="7177087" y="0"/>
                </a:lnTo>
                <a:lnTo>
                  <a:pt x="7186612" y="0"/>
                </a:lnTo>
                <a:lnTo>
                  <a:pt x="7186612" y="9525"/>
                </a:lnTo>
                <a:close/>
              </a:path>
              <a:path w="8239125" h="1228725">
                <a:moveTo>
                  <a:pt x="7291387" y="9525"/>
                </a:moveTo>
                <a:lnTo>
                  <a:pt x="7215187" y="9525"/>
                </a:lnTo>
                <a:lnTo>
                  <a:pt x="7215187" y="0"/>
                </a:lnTo>
                <a:lnTo>
                  <a:pt x="7291387" y="0"/>
                </a:lnTo>
                <a:lnTo>
                  <a:pt x="7291387" y="9525"/>
                </a:lnTo>
                <a:close/>
              </a:path>
              <a:path w="8239125" h="1228725">
                <a:moveTo>
                  <a:pt x="7329487" y="9525"/>
                </a:moveTo>
                <a:lnTo>
                  <a:pt x="7319962" y="9525"/>
                </a:lnTo>
                <a:lnTo>
                  <a:pt x="7319962" y="0"/>
                </a:lnTo>
                <a:lnTo>
                  <a:pt x="7329487" y="0"/>
                </a:lnTo>
                <a:lnTo>
                  <a:pt x="7329487" y="9525"/>
                </a:lnTo>
                <a:close/>
              </a:path>
              <a:path w="8239125" h="1228725">
                <a:moveTo>
                  <a:pt x="7434262" y="9525"/>
                </a:moveTo>
                <a:lnTo>
                  <a:pt x="7358062" y="9525"/>
                </a:lnTo>
                <a:lnTo>
                  <a:pt x="7358062" y="0"/>
                </a:lnTo>
                <a:lnTo>
                  <a:pt x="7434262" y="0"/>
                </a:lnTo>
                <a:lnTo>
                  <a:pt x="7434262" y="9525"/>
                </a:lnTo>
                <a:close/>
              </a:path>
              <a:path w="8239125" h="1228725">
                <a:moveTo>
                  <a:pt x="7472362" y="9525"/>
                </a:moveTo>
                <a:lnTo>
                  <a:pt x="7462837" y="9525"/>
                </a:lnTo>
                <a:lnTo>
                  <a:pt x="7462837" y="0"/>
                </a:lnTo>
                <a:lnTo>
                  <a:pt x="7472362" y="0"/>
                </a:lnTo>
                <a:lnTo>
                  <a:pt x="7472362" y="9525"/>
                </a:lnTo>
                <a:close/>
              </a:path>
              <a:path w="8239125" h="1228725">
                <a:moveTo>
                  <a:pt x="7577137" y="9525"/>
                </a:moveTo>
                <a:lnTo>
                  <a:pt x="7500937" y="9525"/>
                </a:lnTo>
                <a:lnTo>
                  <a:pt x="7500937" y="0"/>
                </a:lnTo>
                <a:lnTo>
                  <a:pt x="7577137" y="0"/>
                </a:lnTo>
                <a:lnTo>
                  <a:pt x="7577137" y="9525"/>
                </a:lnTo>
                <a:close/>
              </a:path>
              <a:path w="8239125" h="1228725">
                <a:moveTo>
                  <a:pt x="7615237" y="9525"/>
                </a:moveTo>
                <a:lnTo>
                  <a:pt x="7605712" y="9525"/>
                </a:lnTo>
                <a:lnTo>
                  <a:pt x="7605712" y="0"/>
                </a:lnTo>
                <a:lnTo>
                  <a:pt x="7615237" y="0"/>
                </a:lnTo>
                <a:lnTo>
                  <a:pt x="7615237" y="9525"/>
                </a:lnTo>
                <a:close/>
              </a:path>
              <a:path w="8239125" h="1228725">
                <a:moveTo>
                  <a:pt x="7720012" y="9525"/>
                </a:moveTo>
                <a:lnTo>
                  <a:pt x="7643812" y="9525"/>
                </a:lnTo>
                <a:lnTo>
                  <a:pt x="7643812" y="0"/>
                </a:lnTo>
                <a:lnTo>
                  <a:pt x="7720012" y="0"/>
                </a:lnTo>
                <a:lnTo>
                  <a:pt x="7720012" y="9525"/>
                </a:lnTo>
                <a:close/>
              </a:path>
              <a:path w="8239125" h="1228725">
                <a:moveTo>
                  <a:pt x="7758112" y="9525"/>
                </a:moveTo>
                <a:lnTo>
                  <a:pt x="7748587" y="9525"/>
                </a:lnTo>
                <a:lnTo>
                  <a:pt x="7748587" y="0"/>
                </a:lnTo>
                <a:lnTo>
                  <a:pt x="7758112" y="0"/>
                </a:lnTo>
                <a:lnTo>
                  <a:pt x="7758112" y="9525"/>
                </a:lnTo>
                <a:close/>
              </a:path>
              <a:path w="8239125" h="1228725">
                <a:moveTo>
                  <a:pt x="7862887" y="9525"/>
                </a:moveTo>
                <a:lnTo>
                  <a:pt x="7786687" y="9525"/>
                </a:lnTo>
                <a:lnTo>
                  <a:pt x="7786687" y="0"/>
                </a:lnTo>
                <a:lnTo>
                  <a:pt x="7862887" y="0"/>
                </a:lnTo>
                <a:lnTo>
                  <a:pt x="7862887" y="9525"/>
                </a:lnTo>
                <a:close/>
              </a:path>
              <a:path w="8239125" h="1228725">
                <a:moveTo>
                  <a:pt x="7900987" y="9525"/>
                </a:moveTo>
                <a:lnTo>
                  <a:pt x="7891462" y="9525"/>
                </a:lnTo>
                <a:lnTo>
                  <a:pt x="7891462" y="0"/>
                </a:lnTo>
                <a:lnTo>
                  <a:pt x="7900987" y="0"/>
                </a:lnTo>
                <a:lnTo>
                  <a:pt x="7900987" y="9525"/>
                </a:lnTo>
                <a:close/>
              </a:path>
              <a:path w="8239125" h="1228725">
                <a:moveTo>
                  <a:pt x="8005762" y="9525"/>
                </a:moveTo>
                <a:lnTo>
                  <a:pt x="7929562" y="9525"/>
                </a:lnTo>
                <a:lnTo>
                  <a:pt x="7929562" y="0"/>
                </a:lnTo>
                <a:lnTo>
                  <a:pt x="8005762" y="0"/>
                </a:lnTo>
                <a:lnTo>
                  <a:pt x="8005762" y="9525"/>
                </a:lnTo>
                <a:close/>
              </a:path>
              <a:path w="8239125" h="1228725">
                <a:moveTo>
                  <a:pt x="8043862" y="9525"/>
                </a:moveTo>
                <a:lnTo>
                  <a:pt x="8034337" y="9525"/>
                </a:lnTo>
                <a:lnTo>
                  <a:pt x="8034337" y="0"/>
                </a:lnTo>
                <a:lnTo>
                  <a:pt x="8043862" y="0"/>
                </a:lnTo>
                <a:lnTo>
                  <a:pt x="8043862" y="9525"/>
                </a:lnTo>
                <a:close/>
              </a:path>
              <a:path w="8239125" h="1228725">
                <a:moveTo>
                  <a:pt x="8148637" y="9525"/>
                </a:moveTo>
                <a:lnTo>
                  <a:pt x="8072437" y="9525"/>
                </a:lnTo>
                <a:lnTo>
                  <a:pt x="8072437" y="0"/>
                </a:lnTo>
                <a:lnTo>
                  <a:pt x="8148637" y="0"/>
                </a:lnTo>
                <a:lnTo>
                  <a:pt x="8148637" y="9525"/>
                </a:lnTo>
                <a:close/>
              </a:path>
              <a:path w="8239125" h="1228725">
                <a:moveTo>
                  <a:pt x="8186737" y="9525"/>
                </a:moveTo>
                <a:lnTo>
                  <a:pt x="8177212" y="9525"/>
                </a:lnTo>
                <a:lnTo>
                  <a:pt x="8177212" y="0"/>
                </a:lnTo>
                <a:lnTo>
                  <a:pt x="8186737" y="0"/>
                </a:lnTo>
                <a:lnTo>
                  <a:pt x="8186737" y="9525"/>
                </a:lnTo>
                <a:close/>
              </a:path>
              <a:path w="8239125" h="1228725">
                <a:moveTo>
                  <a:pt x="8229600" y="9525"/>
                </a:moveTo>
                <a:lnTo>
                  <a:pt x="8215312" y="9525"/>
                </a:lnTo>
                <a:lnTo>
                  <a:pt x="8215312" y="0"/>
                </a:lnTo>
                <a:lnTo>
                  <a:pt x="8239125" y="0"/>
                </a:lnTo>
                <a:lnTo>
                  <a:pt x="8239125" y="4762"/>
                </a:lnTo>
                <a:lnTo>
                  <a:pt x="8229600" y="4762"/>
                </a:lnTo>
                <a:lnTo>
                  <a:pt x="8229600" y="9525"/>
                </a:lnTo>
                <a:close/>
              </a:path>
              <a:path w="8239125" h="1228725">
                <a:moveTo>
                  <a:pt x="8239125" y="61912"/>
                </a:moveTo>
                <a:lnTo>
                  <a:pt x="8229600" y="61912"/>
                </a:lnTo>
                <a:lnTo>
                  <a:pt x="8229600" y="4762"/>
                </a:lnTo>
                <a:lnTo>
                  <a:pt x="8234362" y="9525"/>
                </a:lnTo>
                <a:lnTo>
                  <a:pt x="8239125" y="9525"/>
                </a:lnTo>
                <a:lnTo>
                  <a:pt x="8239125" y="61912"/>
                </a:lnTo>
                <a:close/>
              </a:path>
              <a:path w="8239125" h="1228725">
                <a:moveTo>
                  <a:pt x="8239125" y="9525"/>
                </a:moveTo>
                <a:lnTo>
                  <a:pt x="8234362" y="9525"/>
                </a:lnTo>
                <a:lnTo>
                  <a:pt x="8229600" y="4762"/>
                </a:lnTo>
                <a:lnTo>
                  <a:pt x="8239125" y="4762"/>
                </a:lnTo>
                <a:lnTo>
                  <a:pt x="8239125" y="9525"/>
                </a:lnTo>
                <a:close/>
              </a:path>
              <a:path w="8239125" h="1228725">
                <a:moveTo>
                  <a:pt x="8239125" y="100012"/>
                </a:moveTo>
                <a:lnTo>
                  <a:pt x="8229600" y="100012"/>
                </a:lnTo>
                <a:lnTo>
                  <a:pt x="8229600" y="90487"/>
                </a:lnTo>
                <a:lnTo>
                  <a:pt x="8239125" y="90487"/>
                </a:lnTo>
                <a:lnTo>
                  <a:pt x="8239125" y="100012"/>
                </a:lnTo>
                <a:close/>
              </a:path>
              <a:path w="8239125" h="1228725">
                <a:moveTo>
                  <a:pt x="8239125" y="204787"/>
                </a:moveTo>
                <a:lnTo>
                  <a:pt x="8229600" y="204787"/>
                </a:lnTo>
                <a:lnTo>
                  <a:pt x="8229600" y="128587"/>
                </a:lnTo>
                <a:lnTo>
                  <a:pt x="8239125" y="128587"/>
                </a:lnTo>
                <a:lnTo>
                  <a:pt x="8239125" y="204787"/>
                </a:lnTo>
                <a:close/>
              </a:path>
              <a:path w="8239125" h="1228725">
                <a:moveTo>
                  <a:pt x="8239125" y="242887"/>
                </a:moveTo>
                <a:lnTo>
                  <a:pt x="8229600" y="242887"/>
                </a:lnTo>
                <a:lnTo>
                  <a:pt x="8229600" y="233362"/>
                </a:lnTo>
                <a:lnTo>
                  <a:pt x="8239125" y="233362"/>
                </a:lnTo>
                <a:lnTo>
                  <a:pt x="8239125" y="242887"/>
                </a:lnTo>
                <a:close/>
              </a:path>
              <a:path w="8239125" h="1228725">
                <a:moveTo>
                  <a:pt x="8239125" y="347662"/>
                </a:moveTo>
                <a:lnTo>
                  <a:pt x="8229600" y="347662"/>
                </a:lnTo>
                <a:lnTo>
                  <a:pt x="8229600" y="271462"/>
                </a:lnTo>
                <a:lnTo>
                  <a:pt x="8239125" y="271462"/>
                </a:lnTo>
                <a:lnTo>
                  <a:pt x="8239125" y="347662"/>
                </a:lnTo>
                <a:close/>
              </a:path>
              <a:path w="8239125" h="1228725">
                <a:moveTo>
                  <a:pt x="8239125" y="385762"/>
                </a:moveTo>
                <a:lnTo>
                  <a:pt x="8229600" y="385762"/>
                </a:lnTo>
                <a:lnTo>
                  <a:pt x="8229600" y="376237"/>
                </a:lnTo>
                <a:lnTo>
                  <a:pt x="8239125" y="376237"/>
                </a:lnTo>
                <a:lnTo>
                  <a:pt x="8239125" y="385762"/>
                </a:lnTo>
                <a:close/>
              </a:path>
              <a:path w="8239125" h="1228725">
                <a:moveTo>
                  <a:pt x="8239125" y="490537"/>
                </a:moveTo>
                <a:lnTo>
                  <a:pt x="8229600" y="490537"/>
                </a:lnTo>
                <a:lnTo>
                  <a:pt x="8229600" y="414337"/>
                </a:lnTo>
                <a:lnTo>
                  <a:pt x="8239125" y="414337"/>
                </a:lnTo>
                <a:lnTo>
                  <a:pt x="8239125" y="490537"/>
                </a:lnTo>
                <a:close/>
              </a:path>
              <a:path w="8239125" h="1228725">
                <a:moveTo>
                  <a:pt x="8239125" y="528637"/>
                </a:moveTo>
                <a:lnTo>
                  <a:pt x="8229600" y="528637"/>
                </a:lnTo>
                <a:lnTo>
                  <a:pt x="8229600" y="519112"/>
                </a:lnTo>
                <a:lnTo>
                  <a:pt x="8239125" y="519112"/>
                </a:lnTo>
                <a:lnTo>
                  <a:pt x="8239125" y="528637"/>
                </a:lnTo>
                <a:close/>
              </a:path>
              <a:path w="8239125" h="1228725">
                <a:moveTo>
                  <a:pt x="8239125" y="633412"/>
                </a:moveTo>
                <a:lnTo>
                  <a:pt x="8229600" y="633412"/>
                </a:lnTo>
                <a:lnTo>
                  <a:pt x="8229600" y="557212"/>
                </a:lnTo>
                <a:lnTo>
                  <a:pt x="8239125" y="557212"/>
                </a:lnTo>
                <a:lnTo>
                  <a:pt x="8239125" y="633412"/>
                </a:lnTo>
                <a:close/>
              </a:path>
              <a:path w="8239125" h="1228725">
                <a:moveTo>
                  <a:pt x="8239125" y="671512"/>
                </a:moveTo>
                <a:lnTo>
                  <a:pt x="8229600" y="671512"/>
                </a:lnTo>
                <a:lnTo>
                  <a:pt x="8229600" y="661987"/>
                </a:lnTo>
                <a:lnTo>
                  <a:pt x="8239125" y="661987"/>
                </a:lnTo>
                <a:lnTo>
                  <a:pt x="8239125" y="671512"/>
                </a:lnTo>
                <a:close/>
              </a:path>
              <a:path w="8239125" h="1228725">
                <a:moveTo>
                  <a:pt x="8239125" y="776287"/>
                </a:moveTo>
                <a:lnTo>
                  <a:pt x="8229600" y="776287"/>
                </a:lnTo>
                <a:lnTo>
                  <a:pt x="8229600" y="700087"/>
                </a:lnTo>
                <a:lnTo>
                  <a:pt x="8239125" y="700087"/>
                </a:lnTo>
                <a:lnTo>
                  <a:pt x="8239125" y="776287"/>
                </a:lnTo>
                <a:close/>
              </a:path>
              <a:path w="8239125" h="1228725">
                <a:moveTo>
                  <a:pt x="8239125" y="814387"/>
                </a:moveTo>
                <a:lnTo>
                  <a:pt x="8229600" y="814387"/>
                </a:lnTo>
                <a:lnTo>
                  <a:pt x="8229600" y="804862"/>
                </a:lnTo>
                <a:lnTo>
                  <a:pt x="8239125" y="804862"/>
                </a:lnTo>
                <a:lnTo>
                  <a:pt x="8239125" y="814387"/>
                </a:lnTo>
                <a:close/>
              </a:path>
              <a:path w="8239125" h="1228725">
                <a:moveTo>
                  <a:pt x="8239125" y="919162"/>
                </a:moveTo>
                <a:lnTo>
                  <a:pt x="8229600" y="919162"/>
                </a:lnTo>
                <a:lnTo>
                  <a:pt x="8229600" y="842962"/>
                </a:lnTo>
                <a:lnTo>
                  <a:pt x="8239125" y="842962"/>
                </a:lnTo>
                <a:lnTo>
                  <a:pt x="8239125" y="919162"/>
                </a:lnTo>
                <a:close/>
              </a:path>
              <a:path w="8239125" h="1228725">
                <a:moveTo>
                  <a:pt x="8239125" y="957262"/>
                </a:moveTo>
                <a:lnTo>
                  <a:pt x="8229600" y="957262"/>
                </a:lnTo>
                <a:lnTo>
                  <a:pt x="8229600" y="947737"/>
                </a:lnTo>
                <a:lnTo>
                  <a:pt x="8239125" y="947737"/>
                </a:lnTo>
                <a:lnTo>
                  <a:pt x="8239125" y="957262"/>
                </a:lnTo>
                <a:close/>
              </a:path>
              <a:path w="8239125" h="1228725">
                <a:moveTo>
                  <a:pt x="8239125" y="1062037"/>
                </a:moveTo>
                <a:lnTo>
                  <a:pt x="8229600" y="1062037"/>
                </a:lnTo>
                <a:lnTo>
                  <a:pt x="8229600" y="985837"/>
                </a:lnTo>
                <a:lnTo>
                  <a:pt x="8239125" y="985837"/>
                </a:lnTo>
                <a:lnTo>
                  <a:pt x="8239125" y="1062037"/>
                </a:lnTo>
                <a:close/>
              </a:path>
              <a:path w="8239125" h="1228725">
                <a:moveTo>
                  <a:pt x="8239125" y="1100137"/>
                </a:moveTo>
                <a:lnTo>
                  <a:pt x="8229600" y="1100137"/>
                </a:lnTo>
                <a:lnTo>
                  <a:pt x="8229600" y="1090612"/>
                </a:lnTo>
                <a:lnTo>
                  <a:pt x="8239125" y="1090612"/>
                </a:lnTo>
                <a:lnTo>
                  <a:pt x="8239125" y="1100137"/>
                </a:lnTo>
                <a:close/>
              </a:path>
              <a:path w="8239125" h="1228725">
                <a:moveTo>
                  <a:pt x="8239125" y="1204912"/>
                </a:moveTo>
                <a:lnTo>
                  <a:pt x="8229600" y="1204912"/>
                </a:lnTo>
                <a:lnTo>
                  <a:pt x="8229600" y="1128712"/>
                </a:lnTo>
                <a:lnTo>
                  <a:pt x="8239125" y="1128712"/>
                </a:lnTo>
                <a:lnTo>
                  <a:pt x="8239125" y="1204912"/>
                </a:lnTo>
                <a:close/>
              </a:path>
              <a:path w="8239125" h="1228725">
                <a:moveTo>
                  <a:pt x="8224837" y="1228725"/>
                </a:moveTo>
                <a:lnTo>
                  <a:pt x="8215312" y="1228725"/>
                </a:lnTo>
                <a:lnTo>
                  <a:pt x="8215312" y="1219200"/>
                </a:lnTo>
                <a:lnTo>
                  <a:pt x="8224837" y="1219200"/>
                </a:lnTo>
                <a:lnTo>
                  <a:pt x="8224837" y="1228725"/>
                </a:lnTo>
                <a:close/>
              </a:path>
              <a:path w="8239125" h="1228725">
                <a:moveTo>
                  <a:pt x="8186737" y="1228725"/>
                </a:moveTo>
                <a:lnTo>
                  <a:pt x="8110537" y="1228725"/>
                </a:lnTo>
                <a:lnTo>
                  <a:pt x="8110537" y="1219200"/>
                </a:lnTo>
                <a:lnTo>
                  <a:pt x="8186737" y="1219200"/>
                </a:lnTo>
                <a:lnTo>
                  <a:pt x="8186737" y="1228725"/>
                </a:lnTo>
                <a:close/>
              </a:path>
              <a:path w="8239125" h="1228725">
                <a:moveTo>
                  <a:pt x="8081962" y="1228725"/>
                </a:moveTo>
                <a:lnTo>
                  <a:pt x="8072437" y="1228725"/>
                </a:lnTo>
                <a:lnTo>
                  <a:pt x="8072437" y="1219200"/>
                </a:lnTo>
                <a:lnTo>
                  <a:pt x="8081962" y="1219200"/>
                </a:lnTo>
                <a:lnTo>
                  <a:pt x="8081962" y="1228725"/>
                </a:lnTo>
                <a:close/>
              </a:path>
              <a:path w="8239125" h="1228725">
                <a:moveTo>
                  <a:pt x="8043862" y="1228725"/>
                </a:moveTo>
                <a:lnTo>
                  <a:pt x="7967662" y="1228725"/>
                </a:lnTo>
                <a:lnTo>
                  <a:pt x="7967662" y="1219200"/>
                </a:lnTo>
                <a:lnTo>
                  <a:pt x="8043862" y="1219200"/>
                </a:lnTo>
                <a:lnTo>
                  <a:pt x="8043862" y="1228725"/>
                </a:lnTo>
                <a:close/>
              </a:path>
              <a:path w="8239125" h="1228725">
                <a:moveTo>
                  <a:pt x="7939087" y="1228725"/>
                </a:moveTo>
                <a:lnTo>
                  <a:pt x="7929562" y="1228725"/>
                </a:lnTo>
                <a:lnTo>
                  <a:pt x="7929562" y="1219200"/>
                </a:lnTo>
                <a:lnTo>
                  <a:pt x="7939087" y="1219200"/>
                </a:lnTo>
                <a:lnTo>
                  <a:pt x="7939087" y="1228725"/>
                </a:lnTo>
                <a:close/>
              </a:path>
              <a:path w="8239125" h="1228725">
                <a:moveTo>
                  <a:pt x="7900987" y="1228725"/>
                </a:moveTo>
                <a:lnTo>
                  <a:pt x="7824787" y="1228725"/>
                </a:lnTo>
                <a:lnTo>
                  <a:pt x="7824787" y="1219200"/>
                </a:lnTo>
                <a:lnTo>
                  <a:pt x="7900987" y="1219200"/>
                </a:lnTo>
                <a:lnTo>
                  <a:pt x="7900987" y="1228725"/>
                </a:lnTo>
                <a:close/>
              </a:path>
              <a:path w="8239125" h="1228725">
                <a:moveTo>
                  <a:pt x="7796212" y="1228725"/>
                </a:moveTo>
                <a:lnTo>
                  <a:pt x="7786687" y="1228725"/>
                </a:lnTo>
                <a:lnTo>
                  <a:pt x="7786687" y="1219200"/>
                </a:lnTo>
                <a:lnTo>
                  <a:pt x="7796212" y="1219200"/>
                </a:lnTo>
                <a:lnTo>
                  <a:pt x="7796212" y="1228725"/>
                </a:lnTo>
                <a:close/>
              </a:path>
              <a:path w="8239125" h="1228725">
                <a:moveTo>
                  <a:pt x="7758112" y="1228725"/>
                </a:moveTo>
                <a:lnTo>
                  <a:pt x="7681912" y="1228725"/>
                </a:lnTo>
                <a:lnTo>
                  <a:pt x="7681912" y="1219200"/>
                </a:lnTo>
                <a:lnTo>
                  <a:pt x="7758112" y="1219200"/>
                </a:lnTo>
                <a:lnTo>
                  <a:pt x="7758112" y="1228725"/>
                </a:lnTo>
                <a:close/>
              </a:path>
              <a:path w="8239125" h="1228725">
                <a:moveTo>
                  <a:pt x="7653337" y="1228725"/>
                </a:moveTo>
                <a:lnTo>
                  <a:pt x="7643812" y="1228725"/>
                </a:lnTo>
                <a:lnTo>
                  <a:pt x="7643812" y="1219200"/>
                </a:lnTo>
                <a:lnTo>
                  <a:pt x="7653337" y="1219200"/>
                </a:lnTo>
                <a:lnTo>
                  <a:pt x="7653337" y="1228725"/>
                </a:lnTo>
                <a:close/>
              </a:path>
              <a:path w="8239125" h="1228725">
                <a:moveTo>
                  <a:pt x="7615237" y="1228725"/>
                </a:moveTo>
                <a:lnTo>
                  <a:pt x="7539037" y="1228725"/>
                </a:lnTo>
                <a:lnTo>
                  <a:pt x="7539037" y="1219200"/>
                </a:lnTo>
                <a:lnTo>
                  <a:pt x="7615237" y="1219200"/>
                </a:lnTo>
                <a:lnTo>
                  <a:pt x="7615237" y="1228725"/>
                </a:lnTo>
                <a:close/>
              </a:path>
              <a:path w="8239125" h="1228725">
                <a:moveTo>
                  <a:pt x="7510462" y="1228725"/>
                </a:moveTo>
                <a:lnTo>
                  <a:pt x="7500937" y="1228725"/>
                </a:lnTo>
                <a:lnTo>
                  <a:pt x="7500937" y="1219200"/>
                </a:lnTo>
                <a:lnTo>
                  <a:pt x="7510462" y="1219200"/>
                </a:lnTo>
                <a:lnTo>
                  <a:pt x="7510462" y="1228725"/>
                </a:lnTo>
                <a:close/>
              </a:path>
              <a:path w="8239125" h="1228725">
                <a:moveTo>
                  <a:pt x="7472362" y="1228725"/>
                </a:moveTo>
                <a:lnTo>
                  <a:pt x="7396162" y="1228725"/>
                </a:lnTo>
                <a:lnTo>
                  <a:pt x="7396162" y="1219200"/>
                </a:lnTo>
                <a:lnTo>
                  <a:pt x="7472362" y="1219200"/>
                </a:lnTo>
                <a:lnTo>
                  <a:pt x="7472362" y="1228725"/>
                </a:lnTo>
                <a:close/>
              </a:path>
              <a:path w="8239125" h="1228725">
                <a:moveTo>
                  <a:pt x="7367587" y="1228725"/>
                </a:moveTo>
                <a:lnTo>
                  <a:pt x="7358062" y="1228725"/>
                </a:lnTo>
                <a:lnTo>
                  <a:pt x="7358062" y="1219200"/>
                </a:lnTo>
                <a:lnTo>
                  <a:pt x="7367587" y="1219200"/>
                </a:lnTo>
                <a:lnTo>
                  <a:pt x="7367587" y="1228725"/>
                </a:lnTo>
                <a:close/>
              </a:path>
              <a:path w="8239125" h="1228725">
                <a:moveTo>
                  <a:pt x="7329487" y="1228725"/>
                </a:moveTo>
                <a:lnTo>
                  <a:pt x="7253287" y="1228725"/>
                </a:lnTo>
                <a:lnTo>
                  <a:pt x="7253287" y="1219200"/>
                </a:lnTo>
                <a:lnTo>
                  <a:pt x="7329487" y="1219200"/>
                </a:lnTo>
                <a:lnTo>
                  <a:pt x="7329487" y="1228725"/>
                </a:lnTo>
                <a:close/>
              </a:path>
              <a:path w="8239125" h="1228725">
                <a:moveTo>
                  <a:pt x="7224712" y="1228725"/>
                </a:moveTo>
                <a:lnTo>
                  <a:pt x="7215187" y="1228725"/>
                </a:lnTo>
                <a:lnTo>
                  <a:pt x="7215187" y="1219200"/>
                </a:lnTo>
                <a:lnTo>
                  <a:pt x="7224712" y="1219200"/>
                </a:lnTo>
                <a:lnTo>
                  <a:pt x="7224712" y="1228725"/>
                </a:lnTo>
                <a:close/>
              </a:path>
              <a:path w="8239125" h="1228725">
                <a:moveTo>
                  <a:pt x="7186612" y="1228725"/>
                </a:moveTo>
                <a:lnTo>
                  <a:pt x="7110412" y="1228725"/>
                </a:lnTo>
                <a:lnTo>
                  <a:pt x="7110412" y="1219200"/>
                </a:lnTo>
                <a:lnTo>
                  <a:pt x="7186612" y="1219200"/>
                </a:lnTo>
                <a:lnTo>
                  <a:pt x="7186612" y="1228725"/>
                </a:lnTo>
                <a:close/>
              </a:path>
              <a:path w="8239125" h="1228725">
                <a:moveTo>
                  <a:pt x="7081837" y="1228725"/>
                </a:moveTo>
                <a:lnTo>
                  <a:pt x="7072312" y="1228725"/>
                </a:lnTo>
                <a:lnTo>
                  <a:pt x="7072312" y="1219200"/>
                </a:lnTo>
                <a:lnTo>
                  <a:pt x="7081837" y="1219200"/>
                </a:lnTo>
                <a:lnTo>
                  <a:pt x="7081837" y="1228725"/>
                </a:lnTo>
                <a:close/>
              </a:path>
              <a:path w="8239125" h="1228725">
                <a:moveTo>
                  <a:pt x="7043737" y="1228725"/>
                </a:moveTo>
                <a:lnTo>
                  <a:pt x="6967537" y="1228725"/>
                </a:lnTo>
                <a:lnTo>
                  <a:pt x="6967537" y="1219200"/>
                </a:lnTo>
                <a:lnTo>
                  <a:pt x="7043737" y="1219200"/>
                </a:lnTo>
                <a:lnTo>
                  <a:pt x="7043737" y="1228725"/>
                </a:lnTo>
                <a:close/>
              </a:path>
              <a:path w="8239125" h="1228725">
                <a:moveTo>
                  <a:pt x="6938962" y="1228725"/>
                </a:moveTo>
                <a:lnTo>
                  <a:pt x="6929437" y="1228725"/>
                </a:lnTo>
                <a:lnTo>
                  <a:pt x="6929437" y="1219200"/>
                </a:lnTo>
                <a:lnTo>
                  <a:pt x="6938962" y="1219200"/>
                </a:lnTo>
                <a:lnTo>
                  <a:pt x="6938962" y="1228725"/>
                </a:lnTo>
                <a:close/>
              </a:path>
              <a:path w="8239125" h="1228725">
                <a:moveTo>
                  <a:pt x="6900862" y="1228725"/>
                </a:moveTo>
                <a:lnTo>
                  <a:pt x="6824662" y="1228725"/>
                </a:lnTo>
                <a:lnTo>
                  <a:pt x="6824662" y="1219200"/>
                </a:lnTo>
                <a:lnTo>
                  <a:pt x="6900862" y="1219200"/>
                </a:lnTo>
                <a:lnTo>
                  <a:pt x="6900862" y="1228725"/>
                </a:lnTo>
                <a:close/>
              </a:path>
              <a:path w="8239125" h="1228725">
                <a:moveTo>
                  <a:pt x="6796087" y="1228725"/>
                </a:moveTo>
                <a:lnTo>
                  <a:pt x="6786562" y="1228725"/>
                </a:lnTo>
                <a:lnTo>
                  <a:pt x="6786562" y="1219200"/>
                </a:lnTo>
                <a:lnTo>
                  <a:pt x="6796087" y="1219200"/>
                </a:lnTo>
                <a:lnTo>
                  <a:pt x="6796087" y="1228725"/>
                </a:lnTo>
                <a:close/>
              </a:path>
              <a:path w="8239125" h="1228725">
                <a:moveTo>
                  <a:pt x="6757987" y="1228725"/>
                </a:moveTo>
                <a:lnTo>
                  <a:pt x="6681787" y="1228725"/>
                </a:lnTo>
                <a:lnTo>
                  <a:pt x="6681787" y="1219200"/>
                </a:lnTo>
                <a:lnTo>
                  <a:pt x="6757987" y="1219200"/>
                </a:lnTo>
                <a:lnTo>
                  <a:pt x="6757987" y="1228725"/>
                </a:lnTo>
                <a:close/>
              </a:path>
              <a:path w="8239125" h="1228725">
                <a:moveTo>
                  <a:pt x="6653212" y="1228725"/>
                </a:moveTo>
                <a:lnTo>
                  <a:pt x="6643687" y="1228725"/>
                </a:lnTo>
                <a:lnTo>
                  <a:pt x="6643687" y="1219200"/>
                </a:lnTo>
                <a:lnTo>
                  <a:pt x="6653212" y="1219200"/>
                </a:lnTo>
                <a:lnTo>
                  <a:pt x="6653212" y="1228725"/>
                </a:lnTo>
                <a:close/>
              </a:path>
              <a:path w="8239125" h="1228725">
                <a:moveTo>
                  <a:pt x="6615112" y="1228725"/>
                </a:moveTo>
                <a:lnTo>
                  <a:pt x="6538912" y="1228725"/>
                </a:lnTo>
                <a:lnTo>
                  <a:pt x="6538912" y="1219200"/>
                </a:lnTo>
                <a:lnTo>
                  <a:pt x="6615112" y="1219200"/>
                </a:lnTo>
                <a:lnTo>
                  <a:pt x="6615112" y="1228725"/>
                </a:lnTo>
                <a:close/>
              </a:path>
              <a:path w="8239125" h="1228725">
                <a:moveTo>
                  <a:pt x="6510337" y="1228725"/>
                </a:moveTo>
                <a:lnTo>
                  <a:pt x="6500812" y="1228725"/>
                </a:lnTo>
                <a:lnTo>
                  <a:pt x="6500812" y="1219200"/>
                </a:lnTo>
                <a:lnTo>
                  <a:pt x="6510337" y="1219200"/>
                </a:lnTo>
                <a:lnTo>
                  <a:pt x="6510337" y="1228725"/>
                </a:lnTo>
                <a:close/>
              </a:path>
              <a:path w="8239125" h="1228725">
                <a:moveTo>
                  <a:pt x="6472237" y="1228725"/>
                </a:moveTo>
                <a:lnTo>
                  <a:pt x="6396037" y="1228725"/>
                </a:lnTo>
                <a:lnTo>
                  <a:pt x="6396037" y="1219200"/>
                </a:lnTo>
                <a:lnTo>
                  <a:pt x="6472237" y="1219200"/>
                </a:lnTo>
                <a:lnTo>
                  <a:pt x="6472237" y="1228725"/>
                </a:lnTo>
                <a:close/>
              </a:path>
              <a:path w="8239125" h="1228725">
                <a:moveTo>
                  <a:pt x="6367462" y="1228725"/>
                </a:moveTo>
                <a:lnTo>
                  <a:pt x="6357937" y="1228725"/>
                </a:lnTo>
                <a:lnTo>
                  <a:pt x="6357937" y="1219200"/>
                </a:lnTo>
                <a:lnTo>
                  <a:pt x="6367462" y="1219200"/>
                </a:lnTo>
                <a:lnTo>
                  <a:pt x="6367462" y="1228725"/>
                </a:lnTo>
                <a:close/>
              </a:path>
              <a:path w="8239125" h="1228725">
                <a:moveTo>
                  <a:pt x="6329362" y="1228725"/>
                </a:moveTo>
                <a:lnTo>
                  <a:pt x="6253162" y="1228725"/>
                </a:lnTo>
                <a:lnTo>
                  <a:pt x="6253162" y="1219200"/>
                </a:lnTo>
                <a:lnTo>
                  <a:pt x="6329362" y="1219200"/>
                </a:lnTo>
                <a:lnTo>
                  <a:pt x="6329362" y="1228725"/>
                </a:lnTo>
                <a:close/>
              </a:path>
              <a:path w="8239125" h="1228725">
                <a:moveTo>
                  <a:pt x="6224587" y="1228725"/>
                </a:moveTo>
                <a:lnTo>
                  <a:pt x="6215062" y="1228725"/>
                </a:lnTo>
                <a:lnTo>
                  <a:pt x="6215062" y="1219200"/>
                </a:lnTo>
                <a:lnTo>
                  <a:pt x="6224587" y="1219200"/>
                </a:lnTo>
                <a:lnTo>
                  <a:pt x="6224587" y="1228725"/>
                </a:lnTo>
                <a:close/>
              </a:path>
              <a:path w="8239125" h="1228725">
                <a:moveTo>
                  <a:pt x="6186487" y="1228725"/>
                </a:moveTo>
                <a:lnTo>
                  <a:pt x="6110287" y="1228725"/>
                </a:lnTo>
                <a:lnTo>
                  <a:pt x="6110287" y="1219200"/>
                </a:lnTo>
                <a:lnTo>
                  <a:pt x="6186487" y="1219200"/>
                </a:lnTo>
                <a:lnTo>
                  <a:pt x="6186487" y="1228725"/>
                </a:lnTo>
                <a:close/>
              </a:path>
              <a:path w="8239125" h="1228725">
                <a:moveTo>
                  <a:pt x="6081712" y="1228725"/>
                </a:moveTo>
                <a:lnTo>
                  <a:pt x="6072187" y="1228725"/>
                </a:lnTo>
                <a:lnTo>
                  <a:pt x="6072187" y="1219200"/>
                </a:lnTo>
                <a:lnTo>
                  <a:pt x="6081712" y="1219200"/>
                </a:lnTo>
                <a:lnTo>
                  <a:pt x="6081712" y="1228725"/>
                </a:lnTo>
                <a:close/>
              </a:path>
              <a:path w="8239125" h="1228725">
                <a:moveTo>
                  <a:pt x="6043612" y="1228725"/>
                </a:moveTo>
                <a:lnTo>
                  <a:pt x="5967412" y="1228725"/>
                </a:lnTo>
                <a:lnTo>
                  <a:pt x="5967412" y="1219200"/>
                </a:lnTo>
                <a:lnTo>
                  <a:pt x="6043612" y="1219200"/>
                </a:lnTo>
                <a:lnTo>
                  <a:pt x="6043612" y="1228725"/>
                </a:lnTo>
                <a:close/>
              </a:path>
              <a:path w="8239125" h="1228725">
                <a:moveTo>
                  <a:pt x="5938837" y="1228725"/>
                </a:moveTo>
                <a:lnTo>
                  <a:pt x="5929312" y="1228725"/>
                </a:lnTo>
                <a:lnTo>
                  <a:pt x="5929312" y="1219200"/>
                </a:lnTo>
                <a:lnTo>
                  <a:pt x="5938837" y="1219200"/>
                </a:lnTo>
                <a:lnTo>
                  <a:pt x="5938837" y="1228725"/>
                </a:lnTo>
                <a:close/>
              </a:path>
              <a:path w="8239125" h="1228725">
                <a:moveTo>
                  <a:pt x="5900737" y="1228725"/>
                </a:moveTo>
                <a:lnTo>
                  <a:pt x="5824537" y="1228725"/>
                </a:lnTo>
                <a:lnTo>
                  <a:pt x="5824537" y="1219200"/>
                </a:lnTo>
                <a:lnTo>
                  <a:pt x="5900737" y="1219200"/>
                </a:lnTo>
                <a:lnTo>
                  <a:pt x="5900737" y="1228725"/>
                </a:lnTo>
                <a:close/>
              </a:path>
              <a:path w="8239125" h="1228725">
                <a:moveTo>
                  <a:pt x="5795962" y="1228725"/>
                </a:moveTo>
                <a:lnTo>
                  <a:pt x="5786437" y="1228725"/>
                </a:lnTo>
                <a:lnTo>
                  <a:pt x="5786437" y="1219200"/>
                </a:lnTo>
                <a:lnTo>
                  <a:pt x="5795962" y="1219200"/>
                </a:lnTo>
                <a:lnTo>
                  <a:pt x="5795962" y="1228725"/>
                </a:lnTo>
                <a:close/>
              </a:path>
              <a:path w="8239125" h="1228725">
                <a:moveTo>
                  <a:pt x="5757862" y="1228725"/>
                </a:moveTo>
                <a:lnTo>
                  <a:pt x="5681662" y="1228725"/>
                </a:lnTo>
                <a:lnTo>
                  <a:pt x="5681662" y="1219200"/>
                </a:lnTo>
                <a:lnTo>
                  <a:pt x="5757862" y="1219200"/>
                </a:lnTo>
                <a:lnTo>
                  <a:pt x="5757862" y="1228725"/>
                </a:lnTo>
                <a:close/>
              </a:path>
              <a:path w="8239125" h="1228725">
                <a:moveTo>
                  <a:pt x="5653087" y="1228725"/>
                </a:moveTo>
                <a:lnTo>
                  <a:pt x="5643562" y="1228725"/>
                </a:lnTo>
                <a:lnTo>
                  <a:pt x="5643562" y="1219200"/>
                </a:lnTo>
                <a:lnTo>
                  <a:pt x="5653087" y="1219200"/>
                </a:lnTo>
                <a:lnTo>
                  <a:pt x="5653087" y="1228725"/>
                </a:lnTo>
                <a:close/>
              </a:path>
              <a:path w="8239125" h="1228725">
                <a:moveTo>
                  <a:pt x="5614987" y="1228725"/>
                </a:moveTo>
                <a:lnTo>
                  <a:pt x="5538787" y="1228725"/>
                </a:lnTo>
                <a:lnTo>
                  <a:pt x="5538787" y="1219200"/>
                </a:lnTo>
                <a:lnTo>
                  <a:pt x="5614987" y="1219200"/>
                </a:lnTo>
                <a:lnTo>
                  <a:pt x="5614987" y="1228725"/>
                </a:lnTo>
                <a:close/>
              </a:path>
              <a:path w="8239125" h="1228725">
                <a:moveTo>
                  <a:pt x="5510212" y="1228725"/>
                </a:moveTo>
                <a:lnTo>
                  <a:pt x="5500687" y="1228725"/>
                </a:lnTo>
                <a:lnTo>
                  <a:pt x="5500687" y="1219200"/>
                </a:lnTo>
                <a:lnTo>
                  <a:pt x="5510212" y="1219200"/>
                </a:lnTo>
                <a:lnTo>
                  <a:pt x="5510212" y="1228725"/>
                </a:lnTo>
                <a:close/>
              </a:path>
              <a:path w="8239125" h="1228725">
                <a:moveTo>
                  <a:pt x="5472112" y="1228725"/>
                </a:moveTo>
                <a:lnTo>
                  <a:pt x="5395912" y="1228725"/>
                </a:lnTo>
                <a:lnTo>
                  <a:pt x="5395912" y="1219200"/>
                </a:lnTo>
                <a:lnTo>
                  <a:pt x="5472112" y="1219200"/>
                </a:lnTo>
                <a:lnTo>
                  <a:pt x="5472112" y="1228725"/>
                </a:lnTo>
                <a:close/>
              </a:path>
              <a:path w="8239125" h="1228725">
                <a:moveTo>
                  <a:pt x="5367337" y="1228725"/>
                </a:moveTo>
                <a:lnTo>
                  <a:pt x="5357812" y="1228725"/>
                </a:lnTo>
                <a:lnTo>
                  <a:pt x="5357812" y="1219200"/>
                </a:lnTo>
                <a:lnTo>
                  <a:pt x="5367337" y="1219200"/>
                </a:lnTo>
                <a:lnTo>
                  <a:pt x="5367337" y="1228725"/>
                </a:lnTo>
                <a:close/>
              </a:path>
              <a:path w="8239125" h="1228725">
                <a:moveTo>
                  <a:pt x="5329237" y="1228725"/>
                </a:moveTo>
                <a:lnTo>
                  <a:pt x="5253037" y="1228725"/>
                </a:lnTo>
                <a:lnTo>
                  <a:pt x="5253037" y="1219200"/>
                </a:lnTo>
                <a:lnTo>
                  <a:pt x="5329237" y="1219200"/>
                </a:lnTo>
                <a:lnTo>
                  <a:pt x="5329237" y="1228725"/>
                </a:lnTo>
                <a:close/>
              </a:path>
              <a:path w="8239125" h="1228725">
                <a:moveTo>
                  <a:pt x="5224462" y="1228725"/>
                </a:moveTo>
                <a:lnTo>
                  <a:pt x="5214937" y="1228725"/>
                </a:lnTo>
                <a:lnTo>
                  <a:pt x="5214937" y="1219200"/>
                </a:lnTo>
                <a:lnTo>
                  <a:pt x="5224462" y="1219200"/>
                </a:lnTo>
                <a:lnTo>
                  <a:pt x="5224462" y="1228725"/>
                </a:lnTo>
                <a:close/>
              </a:path>
              <a:path w="8239125" h="1228725">
                <a:moveTo>
                  <a:pt x="5186362" y="1228725"/>
                </a:moveTo>
                <a:lnTo>
                  <a:pt x="5110162" y="1228725"/>
                </a:lnTo>
                <a:lnTo>
                  <a:pt x="5110162" y="1219200"/>
                </a:lnTo>
                <a:lnTo>
                  <a:pt x="5186362" y="1219200"/>
                </a:lnTo>
                <a:lnTo>
                  <a:pt x="5186362" y="1228725"/>
                </a:lnTo>
                <a:close/>
              </a:path>
              <a:path w="8239125" h="1228725">
                <a:moveTo>
                  <a:pt x="5081587" y="1228725"/>
                </a:moveTo>
                <a:lnTo>
                  <a:pt x="5072062" y="1228725"/>
                </a:lnTo>
                <a:lnTo>
                  <a:pt x="5072062" y="1219200"/>
                </a:lnTo>
                <a:lnTo>
                  <a:pt x="5081587" y="1219200"/>
                </a:lnTo>
                <a:lnTo>
                  <a:pt x="5081587" y="1228725"/>
                </a:lnTo>
                <a:close/>
              </a:path>
              <a:path w="8239125" h="1228725">
                <a:moveTo>
                  <a:pt x="5043487" y="1228725"/>
                </a:moveTo>
                <a:lnTo>
                  <a:pt x="4967287" y="1228725"/>
                </a:lnTo>
                <a:lnTo>
                  <a:pt x="4967287" y="1219200"/>
                </a:lnTo>
                <a:lnTo>
                  <a:pt x="5043487" y="1219200"/>
                </a:lnTo>
                <a:lnTo>
                  <a:pt x="5043487" y="1228725"/>
                </a:lnTo>
                <a:close/>
              </a:path>
              <a:path w="8239125" h="1228725">
                <a:moveTo>
                  <a:pt x="4938712" y="1228725"/>
                </a:moveTo>
                <a:lnTo>
                  <a:pt x="4929187" y="1228725"/>
                </a:lnTo>
                <a:lnTo>
                  <a:pt x="4929187" y="1219200"/>
                </a:lnTo>
                <a:lnTo>
                  <a:pt x="4938712" y="1219200"/>
                </a:lnTo>
                <a:lnTo>
                  <a:pt x="4938712" y="1228725"/>
                </a:lnTo>
                <a:close/>
              </a:path>
              <a:path w="8239125" h="1228725">
                <a:moveTo>
                  <a:pt x="4900612" y="1228725"/>
                </a:moveTo>
                <a:lnTo>
                  <a:pt x="4824412" y="1228725"/>
                </a:lnTo>
                <a:lnTo>
                  <a:pt x="4824412" y="1219200"/>
                </a:lnTo>
                <a:lnTo>
                  <a:pt x="4900612" y="1219200"/>
                </a:lnTo>
                <a:lnTo>
                  <a:pt x="4900612" y="1228725"/>
                </a:lnTo>
                <a:close/>
              </a:path>
              <a:path w="8239125" h="1228725">
                <a:moveTo>
                  <a:pt x="4795837" y="1228725"/>
                </a:moveTo>
                <a:lnTo>
                  <a:pt x="4786312" y="1228725"/>
                </a:lnTo>
                <a:lnTo>
                  <a:pt x="4786312" y="1219200"/>
                </a:lnTo>
                <a:lnTo>
                  <a:pt x="4795837" y="1219200"/>
                </a:lnTo>
                <a:lnTo>
                  <a:pt x="4795837" y="1228725"/>
                </a:lnTo>
                <a:close/>
              </a:path>
              <a:path w="8239125" h="1228725">
                <a:moveTo>
                  <a:pt x="4757737" y="1228725"/>
                </a:moveTo>
                <a:lnTo>
                  <a:pt x="4681537" y="1228725"/>
                </a:lnTo>
                <a:lnTo>
                  <a:pt x="4681537" y="1219200"/>
                </a:lnTo>
                <a:lnTo>
                  <a:pt x="4757737" y="1219200"/>
                </a:lnTo>
                <a:lnTo>
                  <a:pt x="4757737" y="1228725"/>
                </a:lnTo>
                <a:close/>
              </a:path>
              <a:path w="8239125" h="1228725">
                <a:moveTo>
                  <a:pt x="4652962" y="1228725"/>
                </a:moveTo>
                <a:lnTo>
                  <a:pt x="4643437" y="1228725"/>
                </a:lnTo>
                <a:lnTo>
                  <a:pt x="4643437" y="1219200"/>
                </a:lnTo>
                <a:lnTo>
                  <a:pt x="4652962" y="1219200"/>
                </a:lnTo>
                <a:lnTo>
                  <a:pt x="4652962" y="1228725"/>
                </a:lnTo>
                <a:close/>
              </a:path>
              <a:path w="8239125" h="1228725">
                <a:moveTo>
                  <a:pt x="4614862" y="1228725"/>
                </a:moveTo>
                <a:lnTo>
                  <a:pt x="4538662" y="1228725"/>
                </a:lnTo>
                <a:lnTo>
                  <a:pt x="4538662" y="1219200"/>
                </a:lnTo>
                <a:lnTo>
                  <a:pt x="4614862" y="1219200"/>
                </a:lnTo>
                <a:lnTo>
                  <a:pt x="4614862" y="1228725"/>
                </a:lnTo>
                <a:close/>
              </a:path>
              <a:path w="8239125" h="1228725">
                <a:moveTo>
                  <a:pt x="4510087" y="1228725"/>
                </a:moveTo>
                <a:lnTo>
                  <a:pt x="4500562" y="1228725"/>
                </a:lnTo>
                <a:lnTo>
                  <a:pt x="4500562" y="1219200"/>
                </a:lnTo>
                <a:lnTo>
                  <a:pt x="4510087" y="1219200"/>
                </a:lnTo>
                <a:lnTo>
                  <a:pt x="4510087" y="1228725"/>
                </a:lnTo>
                <a:close/>
              </a:path>
              <a:path w="8239125" h="1228725">
                <a:moveTo>
                  <a:pt x="4471987" y="1228725"/>
                </a:moveTo>
                <a:lnTo>
                  <a:pt x="4395787" y="1228725"/>
                </a:lnTo>
                <a:lnTo>
                  <a:pt x="4395787" y="1219200"/>
                </a:lnTo>
                <a:lnTo>
                  <a:pt x="4471987" y="1219200"/>
                </a:lnTo>
                <a:lnTo>
                  <a:pt x="4471987" y="1228725"/>
                </a:lnTo>
                <a:close/>
              </a:path>
              <a:path w="8239125" h="1228725">
                <a:moveTo>
                  <a:pt x="4367212" y="1228725"/>
                </a:moveTo>
                <a:lnTo>
                  <a:pt x="4357687" y="1228725"/>
                </a:lnTo>
                <a:lnTo>
                  <a:pt x="4357687" y="1219200"/>
                </a:lnTo>
                <a:lnTo>
                  <a:pt x="4367212" y="1219200"/>
                </a:lnTo>
                <a:lnTo>
                  <a:pt x="4367212" y="1228725"/>
                </a:lnTo>
                <a:close/>
              </a:path>
              <a:path w="8239125" h="1228725">
                <a:moveTo>
                  <a:pt x="4329112" y="1228725"/>
                </a:moveTo>
                <a:lnTo>
                  <a:pt x="4252912" y="1228725"/>
                </a:lnTo>
                <a:lnTo>
                  <a:pt x="4252912" y="1219200"/>
                </a:lnTo>
                <a:lnTo>
                  <a:pt x="4329112" y="1219200"/>
                </a:lnTo>
                <a:lnTo>
                  <a:pt x="4329112" y="1228725"/>
                </a:lnTo>
                <a:close/>
              </a:path>
              <a:path w="8239125" h="1228725">
                <a:moveTo>
                  <a:pt x="4224337" y="1228725"/>
                </a:moveTo>
                <a:lnTo>
                  <a:pt x="4214812" y="1228725"/>
                </a:lnTo>
                <a:lnTo>
                  <a:pt x="4214812" y="1219200"/>
                </a:lnTo>
                <a:lnTo>
                  <a:pt x="4224337" y="1219200"/>
                </a:lnTo>
                <a:lnTo>
                  <a:pt x="4224337" y="1228725"/>
                </a:lnTo>
                <a:close/>
              </a:path>
              <a:path w="8239125" h="1228725">
                <a:moveTo>
                  <a:pt x="4186237" y="1228725"/>
                </a:moveTo>
                <a:lnTo>
                  <a:pt x="4110037" y="1228725"/>
                </a:lnTo>
                <a:lnTo>
                  <a:pt x="4110037" y="1219200"/>
                </a:lnTo>
                <a:lnTo>
                  <a:pt x="4186237" y="1219200"/>
                </a:lnTo>
                <a:lnTo>
                  <a:pt x="4186237" y="1228725"/>
                </a:lnTo>
                <a:close/>
              </a:path>
              <a:path w="8239125" h="1228725">
                <a:moveTo>
                  <a:pt x="4081462" y="1228725"/>
                </a:moveTo>
                <a:lnTo>
                  <a:pt x="4071937" y="1228725"/>
                </a:lnTo>
                <a:lnTo>
                  <a:pt x="4071937" y="1219200"/>
                </a:lnTo>
                <a:lnTo>
                  <a:pt x="4081462" y="1219200"/>
                </a:lnTo>
                <a:lnTo>
                  <a:pt x="4081462" y="1228725"/>
                </a:lnTo>
                <a:close/>
              </a:path>
              <a:path w="8239125" h="1228725">
                <a:moveTo>
                  <a:pt x="4043362" y="1228725"/>
                </a:moveTo>
                <a:lnTo>
                  <a:pt x="3967162" y="1228725"/>
                </a:lnTo>
                <a:lnTo>
                  <a:pt x="3967162" y="1219200"/>
                </a:lnTo>
                <a:lnTo>
                  <a:pt x="4043362" y="1219200"/>
                </a:lnTo>
                <a:lnTo>
                  <a:pt x="4043362" y="1228725"/>
                </a:lnTo>
                <a:close/>
              </a:path>
              <a:path w="8239125" h="1228725">
                <a:moveTo>
                  <a:pt x="3938587" y="1228725"/>
                </a:moveTo>
                <a:lnTo>
                  <a:pt x="3929062" y="1228725"/>
                </a:lnTo>
                <a:lnTo>
                  <a:pt x="3929062" y="1219200"/>
                </a:lnTo>
                <a:lnTo>
                  <a:pt x="3938587" y="1219200"/>
                </a:lnTo>
                <a:lnTo>
                  <a:pt x="3938587" y="1228725"/>
                </a:lnTo>
                <a:close/>
              </a:path>
              <a:path w="8239125" h="1228725">
                <a:moveTo>
                  <a:pt x="3900487" y="1228725"/>
                </a:moveTo>
                <a:lnTo>
                  <a:pt x="3824287" y="1228725"/>
                </a:lnTo>
                <a:lnTo>
                  <a:pt x="3824287" y="1219200"/>
                </a:lnTo>
                <a:lnTo>
                  <a:pt x="3900487" y="1219200"/>
                </a:lnTo>
                <a:lnTo>
                  <a:pt x="3900487" y="1228725"/>
                </a:lnTo>
                <a:close/>
              </a:path>
              <a:path w="8239125" h="1228725">
                <a:moveTo>
                  <a:pt x="3795712" y="1228725"/>
                </a:moveTo>
                <a:lnTo>
                  <a:pt x="3786187" y="1228725"/>
                </a:lnTo>
                <a:lnTo>
                  <a:pt x="3786187" y="1219200"/>
                </a:lnTo>
                <a:lnTo>
                  <a:pt x="3795712" y="1219200"/>
                </a:lnTo>
                <a:lnTo>
                  <a:pt x="3795712" y="1228725"/>
                </a:lnTo>
                <a:close/>
              </a:path>
              <a:path w="8239125" h="1228725">
                <a:moveTo>
                  <a:pt x="3757612" y="1228725"/>
                </a:moveTo>
                <a:lnTo>
                  <a:pt x="3681412" y="1228725"/>
                </a:lnTo>
                <a:lnTo>
                  <a:pt x="3681412" y="1219200"/>
                </a:lnTo>
                <a:lnTo>
                  <a:pt x="3757612" y="1219200"/>
                </a:lnTo>
                <a:lnTo>
                  <a:pt x="3757612" y="1228725"/>
                </a:lnTo>
                <a:close/>
              </a:path>
              <a:path w="8239125" h="1228725">
                <a:moveTo>
                  <a:pt x="3652837" y="1228725"/>
                </a:moveTo>
                <a:lnTo>
                  <a:pt x="3643312" y="1228725"/>
                </a:lnTo>
                <a:lnTo>
                  <a:pt x="3643312" y="1219200"/>
                </a:lnTo>
                <a:lnTo>
                  <a:pt x="3652837" y="1219200"/>
                </a:lnTo>
                <a:lnTo>
                  <a:pt x="3652837" y="1228725"/>
                </a:lnTo>
                <a:close/>
              </a:path>
              <a:path w="8239125" h="1228725">
                <a:moveTo>
                  <a:pt x="3614737" y="1228725"/>
                </a:moveTo>
                <a:lnTo>
                  <a:pt x="3538537" y="1228725"/>
                </a:lnTo>
                <a:lnTo>
                  <a:pt x="3538537" y="1219200"/>
                </a:lnTo>
                <a:lnTo>
                  <a:pt x="3614737" y="1219200"/>
                </a:lnTo>
                <a:lnTo>
                  <a:pt x="3614737" y="1228725"/>
                </a:lnTo>
                <a:close/>
              </a:path>
              <a:path w="8239125" h="1228725">
                <a:moveTo>
                  <a:pt x="3509962" y="1228725"/>
                </a:moveTo>
                <a:lnTo>
                  <a:pt x="3500437" y="1228725"/>
                </a:lnTo>
                <a:lnTo>
                  <a:pt x="3500437" y="1219200"/>
                </a:lnTo>
                <a:lnTo>
                  <a:pt x="3509962" y="1219200"/>
                </a:lnTo>
                <a:lnTo>
                  <a:pt x="3509962" y="1228725"/>
                </a:lnTo>
                <a:close/>
              </a:path>
              <a:path w="8239125" h="1228725">
                <a:moveTo>
                  <a:pt x="3471862" y="1228725"/>
                </a:moveTo>
                <a:lnTo>
                  <a:pt x="3395662" y="1228725"/>
                </a:lnTo>
                <a:lnTo>
                  <a:pt x="3395662" y="1219200"/>
                </a:lnTo>
                <a:lnTo>
                  <a:pt x="3471862" y="1219200"/>
                </a:lnTo>
                <a:lnTo>
                  <a:pt x="3471862" y="1228725"/>
                </a:lnTo>
                <a:close/>
              </a:path>
              <a:path w="8239125" h="1228725">
                <a:moveTo>
                  <a:pt x="3367087" y="1228725"/>
                </a:moveTo>
                <a:lnTo>
                  <a:pt x="3357562" y="1228725"/>
                </a:lnTo>
                <a:lnTo>
                  <a:pt x="3357562" y="1219200"/>
                </a:lnTo>
                <a:lnTo>
                  <a:pt x="3367087" y="1219200"/>
                </a:lnTo>
                <a:lnTo>
                  <a:pt x="3367087" y="1228725"/>
                </a:lnTo>
                <a:close/>
              </a:path>
              <a:path w="8239125" h="1228725">
                <a:moveTo>
                  <a:pt x="3328987" y="1228725"/>
                </a:moveTo>
                <a:lnTo>
                  <a:pt x="3252787" y="1228725"/>
                </a:lnTo>
                <a:lnTo>
                  <a:pt x="3252787" y="1219200"/>
                </a:lnTo>
                <a:lnTo>
                  <a:pt x="3328987" y="1219200"/>
                </a:lnTo>
                <a:lnTo>
                  <a:pt x="3328987" y="1228725"/>
                </a:lnTo>
                <a:close/>
              </a:path>
              <a:path w="8239125" h="1228725">
                <a:moveTo>
                  <a:pt x="3224212" y="1228725"/>
                </a:moveTo>
                <a:lnTo>
                  <a:pt x="3214687" y="1228725"/>
                </a:lnTo>
                <a:lnTo>
                  <a:pt x="3214687" y="1219200"/>
                </a:lnTo>
                <a:lnTo>
                  <a:pt x="3224212" y="1219200"/>
                </a:lnTo>
                <a:lnTo>
                  <a:pt x="3224212" y="1228725"/>
                </a:lnTo>
                <a:close/>
              </a:path>
              <a:path w="8239125" h="1228725">
                <a:moveTo>
                  <a:pt x="3186112" y="1228725"/>
                </a:moveTo>
                <a:lnTo>
                  <a:pt x="3109912" y="1228725"/>
                </a:lnTo>
                <a:lnTo>
                  <a:pt x="3109912" y="1219200"/>
                </a:lnTo>
                <a:lnTo>
                  <a:pt x="3186112" y="1219200"/>
                </a:lnTo>
                <a:lnTo>
                  <a:pt x="3186112" y="1228725"/>
                </a:lnTo>
                <a:close/>
              </a:path>
              <a:path w="8239125" h="1228725">
                <a:moveTo>
                  <a:pt x="3081337" y="1228725"/>
                </a:moveTo>
                <a:lnTo>
                  <a:pt x="3071812" y="1228725"/>
                </a:lnTo>
                <a:lnTo>
                  <a:pt x="3071812" y="1219200"/>
                </a:lnTo>
                <a:lnTo>
                  <a:pt x="3081337" y="1219200"/>
                </a:lnTo>
                <a:lnTo>
                  <a:pt x="3081337" y="1228725"/>
                </a:lnTo>
                <a:close/>
              </a:path>
              <a:path w="8239125" h="1228725">
                <a:moveTo>
                  <a:pt x="3043237" y="1228725"/>
                </a:moveTo>
                <a:lnTo>
                  <a:pt x="2967037" y="1228725"/>
                </a:lnTo>
                <a:lnTo>
                  <a:pt x="2967037" y="1219200"/>
                </a:lnTo>
                <a:lnTo>
                  <a:pt x="3043237" y="1219200"/>
                </a:lnTo>
                <a:lnTo>
                  <a:pt x="3043237" y="1228725"/>
                </a:lnTo>
                <a:close/>
              </a:path>
              <a:path w="8239125" h="1228725">
                <a:moveTo>
                  <a:pt x="2938462" y="1228725"/>
                </a:moveTo>
                <a:lnTo>
                  <a:pt x="2928937" y="1228725"/>
                </a:lnTo>
                <a:lnTo>
                  <a:pt x="2928937" y="1219200"/>
                </a:lnTo>
                <a:lnTo>
                  <a:pt x="2938462" y="1219200"/>
                </a:lnTo>
                <a:lnTo>
                  <a:pt x="2938462" y="1228725"/>
                </a:lnTo>
                <a:close/>
              </a:path>
              <a:path w="8239125" h="1228725">
                <a:moveTo>
                  <a:pt x="2900362" y="1228725"/>
                </a:moveTo>
                <a:lnTo>
                  <a:pt x="2824162" y="1228725"/>
                </a:lnTo>
                <a:lnTo>
                  <a:pt x="2824162" y="1219200"/>
                </a:lnTo>
                <a:lnTo>
                  <a:pt x="2900362" y="1219200"/>
                </a:lnTo>
                <a:lnTo>
                  <a:pt x="2900362" y="1228725"/>
                </a:lnTo>
                <a:close/>
              </a:path>
              <a:path w="8239125" h="1228725">
                <a:moveTo>
                  <a:pt x="2795587" y="1228725"/>
                </a:moveTo>
                <a:lnTo>
                  <a:pt x="2786062" y="1228725"/>
                </a:lnTo>
                <a:lnTo>
                  <a:pt x="2786062" y="1219200"/>
                </a:lnTo>
                <a:lnTo>
                  <a:pt x="2795587" y="1219200"/>
                </a:lnTo>
                <a:lnTo>
                  <a:pt x="2795587" y="1228725"/>
                </a:lnTo>
                <a:close/>
              </a:path>
              <a:path w="8239125" h="1228725">
                <a:moveTo>
                  <a:pt x="2757487" y="1228725"/>
                </a:moveTo>
                <a:lnTo>
                  <a:pt x="2681287" y="1228725"/>
                </a:lnTo>
                <a:lnTo>
                  <a:pt x="2681287" y="1219200"/>
                </a:lnTo>
                <a:lnTo>
                  <a:pt x="2757487" y="1219200"/>
                </a:lnTo>
                <a:lnTo>
                  <a:pt x="2757487" y="1228725"/>
                </a:lnTo>
                <a:close/>
              </a:path>
              <a:path w="8239125" h="1228725">
                <a:moveTo>
                  <a:pt x="2652712" y="1228725"/>
                </a:moveTo>
                <a:lnTo>
                  <a:pt x="2643187" y="1228725"/>
                </a:lnTo>
                <a:lnTo>
                  <a:pt x="2643187" y="1219200"/>
                </a:lnTo>
                <a:lnTo>
                  <a:pt x="2652712" y="1219200"/>
                </a:lnTo>
                <a:lnTo>
                  <a:pt x="2652712" y="1228725"/>
                </a:lnTo>
                <a:close/>
              </a:path>
              <a:path w="8239125" h="1228725">
                <a:moveTo>
                  <a:pt x="2614612" y="1228725"/>
                </a:moveTo>
                <a:lnTo>
                  <a:pt x="2538412" y="1228725"/>
                </a:lnTo>
                <a:lnTo>
                  <a:pt x="2538412" y="1219200"/>
                </a:lnTo>
                <a:lnTo>
                  <a:pt x="2614612" y="1219200"/>
                </a:lnTo>
                <a:lnTo>
                  <a:pt x="2614612" y="1228725"/>
                </a:lnTo>
                <a:close/>
              </a:path>
              <a:path w="8239125" h="1228725">
                <a:moveTo>
                  <a:pt x="2509837" y="1228725"/>
                </a:moveTo>
                <a:lnTo>
                  <a:pt x="2500312" y="1228725"/>
                </a:lnTo>
                <a:lnTo>
                  <a:pt x="2500312" y="1219200"/>
                </a:lnTo>
                <a:lnTo>
                  <a:pt x="2509837" y="1219200"/>
                </a:lnTo>
                <a:lnTo>
                  <a:pt x="2509837" y="1228725"/>
                </a:lnTo>
                <a:close/>
              </a:path>
              <a:path w="8239125" h="1228725">
                <a:moveTo>
                  <a:pt x="2471737" y="1228725"/>
                </a:moveTo>
                <a:lnTo>
                  <a:pt x="2395537" y="1228725"/>
                </a:lnTo>
                <a:lnTo>
                  <a:pt x="2395537" y="1219200"/>
                </a:lnTo>
                <a:lnTo>
                  <a:pt x="2471737" y="1219200"/>
                </a:lnTo>
                <a:lnTo>
                  <a:pt x="2471737" y="1228725"/>
                </a:lnTo>
                <a:close/>
              </a:path>
              <a:path w="8239125" h="1228725">
                <a:moveTo>
                  <a:pt x="2366962" y="1228725"/>
                </a:moveTo>
                <a:lnTo>
                  <a:pt x="2357437" y="1228725"/>
                </a:lnTo>
                <a:lnTo>
                  <a:pt x="2357437" y="1219200"/>
                </a:lnTo>
                <a:lnTo>
                  <a:pt x="2366962" y="1219200"/>
                </a:lnTo>
                <a:lnTo>
                  <a:pt x="2366962" y="1228725"/>
                </a:lnTo>
                <a:close/>
              </a:path>
              <a:path w="8239125" h="1228725">
                <a:moveTo>
                  <a:pt x="2328862" y="1228725"/>
                </a:moveTo>
                <a:lnTo>
                  <a:pt x="2252662" y="1228725"/>
                </a:lnTo>
                <a:lnTo>
                  <a:pt x="2252662" y="1219200"/>
                </a:lnTo>
                <a:lnTo>
                  <a:pt x="2328862" y="1219200"/>
                </a:lnTo>
                <a:lnTo>
                  <a:pt x="2328862" y="1228725"/>
                </a:lnTo>
                <a:close/>
              </a:path>
              <a:path w="8239125" h="1228725">
                <a:moveTo>
                  <a:pt x="2224087" y="1228725"/>
                </a:moveTo>
                <a:lnTo>
                  <a:pt x="2214562" y="1228725"/>
                </a:lnTo>
                <a:lnTo>
                  <a:pt x="2214562" y="1219200"/>
                </a:lnTo>
                <a:lnTo>
                  <a:pt x="2224087" y="1219200"/>
                </a:lnTo>
                <a:lnTo>
                  <a:pt x="2224087" y="1228725"/>
                </a:lnTo>
                <a:close/>
              </a:path>
              <a:path w="8239125" h="1228725">
                <a:moveTo>
                  <a:pt x="2185987" y="1228725"/>
                </a:moveTo>
                <a:lnTo>
                  <a:pt x="2109787" y="1228725"/>
                </a:lnTo>
                <a:lnTo>
                  <a:pt x="2109787" y="1219200"/>
                </a:lnTo>
                <a:lnTo>
                  <a:pt x="2185987" y="1219200"/>
                </a:lnTo>
                <a:lnTo>
                  <a:pt x="2185987" y="1228725"/>
                </a:lnTo>
                <a:close/>
              </a:path>
              <a:path w="8239125" h="1228725">
                <a:moveTo>
                  <a:pt x="2081212" y="1228725"/>
                </a:moveTo>
                <a:lnTo>
                  <a:pt x="2071687" y="1228725"/>
                </a:lnTo>
                <a:lnTo>
                  <a:pt x="2071687" y="1219200"/>
                </a:lnTo>
                <a:lnTo>
                  <a:pt x="2081212" y="1219200"/>
                </a:lnTo>
                <a:lnTo>
                  <a:pt x="2081212" y="1228725"/>
                </a:lnTo>
                <a:close/>
              </a:path>
              <a:path w="8239125" h="1228725">
                <a:moveTo>
                  <a:pt x="2043112" y="1228725"/>
                </a:moveTo>
                <a:lnTo>
                  <a:pt x="1966912" y="1228725"/>
                </a:lnTo>
                <a:lnTo>
                  <a:pt x="1966912" y="1219200"/>
                </a:lnTo>
                <a:lnTo>
                  <a:pt x="2043112" y="1219200"/>
                </a:lnTo>
                <a:lnTo>
                  <a:pt x="2043112" y="1228725"/>
                </a:lnTo>
                <a:close/>
              </a:path>
              <a:path w="8239125" h="1228725">
                <a:moveTo>
                  <a:pt x="1938337" y="1228725"/>
                </a:moveTo>
                <a:lnTo>
                  <a:pt x="1928812" y="1228725"/>
                </a:lnTo>
                <a:lnTo>
                  <a:pt x="1928812" y="1219200"/>
                </a:lnTo>
                <a:lnTo>
                  <a:pt x="1938337" y="1219200"/>
                </a:lnTo>
                <a:lnTo>
                  <a:pt x="1938337" y="1228725"/>
                </a:lnTo>
                <a:close/>
              </a:path>
              <a:path w="8239125" h="1228725">
                <a:moveTo>
                  <a:pt x="1900237" y="1228725"/>
                </a:moveTo>
                <a:lnTo>
                  <a:pt x="1824037" y="1228725"/>
                </a:lnTo>
                <a:lnTo>
                  <a:pt x="1824037" y="1219200"/>
                </a:lnTo>
                <a:lnTo>
                  <a:pt x="1900237" y="1219200"/>
                </a:lnTo>
                <a:lnTo>
                  <a:pt x="1900237" y="1228725"/>
                </a:lnTo>
                <a:close/>
              </a:path>
              <a:path w="8239125" h="1228725">
                <a:moveTo>
                  <a:pt x="1795462" y="1228725"/>
                </a:moveTo>
                <a:lnTo>
                  <a:pt x="1785937" y="1228725"/>
                </a:lnTo>
                <a:lnTo>
                  <a:pt x="1785937" y="1219200"/>
                </a:lnTo>
                <a:lnTo>
                  <a:pt x="1795462" y="1219200"/>
                </a:lnTo>
                <a:lnTo>
                  <a:pt x="1795462" y="1228725"/>
                </a:lnTo>
                <a:close/>
              </a:path>
              <a:path w="8239125" h="1228725">
                <a:moveTo>
                  <a:pt x="1757362" y="1228725"/>
                </a:moveTo>
                <a:lnTo>
                  <a:pt x="1681162" y="1228725"/>
                </a:lnTo>
                <a:lnTo>
                  <a:pt x="1681162" y="1219200"/>
                </a:lnTo>
                <a:lnTo>
                  <a:pt x="1757362" y="1219200"/>
                </a:lnTo>
                <a:lnTo>
                  <a:pt x="1757362" y="1228725"/>
                </a:lnTo>
                <a:close/>
              </a:path>
              <a:path w="8239125" h="1228725">
                <a:moveTo>
                  <a:pt x="1652587" y="1228725"/>
                </a:moveTo>
                <a:lnTo>
                  <a:pt x="1643062" y="1228725"/>
                </a:lnTo>
                <a:lnTo>
                  <a:pt x="1643062" y="1219200"/>
                </a:lnTo>
                <a:lnTo>
                  <a:pt x="1652587" y="1219200"/>
                </a:lnTo>
                <a:lnTo>
                  <a:pt x="1652587" y="1228725"/>
                </a:lnTo>
                <a:close/>
              </a:path>
              <a:path w="8239125" h="1228725">
                <a:moveTo>
                  <a:pt x="1614487" y="1228725"/>
                </a:moveTo>
                <a:lnTo>
                  <a:pt x="1538287" y="1228725"/>
                </a:lnTo>
                <a:lnTo>
                  <a:pt x="1538287" y="1219200"/>
                </a:lnTo>
                <a:lnTo>
                  <a:pt x="1614487" y="1219200"/>
                </a:lnTo>
                <a:lnTo>
                  <a:pt x="1614487" y="1228725"/>
                </a:lnTo>
                <a:close/>
              </a:path>
              <a:path w="8239125" h="1228725">
                <a:moveTo>
                  <a:pt x="1509712" y="1228725"/>
                </a:moveTo>
                <a:lnTo>
                  <a:pt x="1500187" y="1228725"/>
                </a:lnTo>
                <a:lnTo>
                  <a:pt x="1500187" y="1219200"/>
                </a:lnTo>
                <a:lnTo>
                  <a:pt x="1509712" y="1219200"/>
                </a:lnTo>
                <a:lnTo>
                  <a:pt x="1509712" y="1228725"/>
                </a:lnTo>
                <a:close/>
              </a:path>
              <a:path w="8239125" h="1228725">
                <a:moveTo>
                  <a:pt x="1471612" y="1228725"/>
                </a:moveTo>
                <a:lnTo>
                  <a:pt x="1395412" y="1228725"/>
                </a:lnTo>
                <a:lnTo>
                  <a:pt x="1395412" y="1219200"/>
                </a:lnTo>
                <a:lnTo>
                  <a:pt x="1471612" y="1219200"/>
                </a:lnTo>
                <a:lnTo>
                  <a:pt x="1471612" y="1228725"/>
                </a:lnTo>
                <a:close/>
              </a:path>
              <a:path w="8239125" h="1228725">
                <a:moveTo>
                  <a:pt x="1366837" y="1228725"/>
                </a:moveTo>
                <a:lnTo>
                  <a:pt x="1357312" y="1228725"/>
                </a:lnTo>
                <a:lnTo>
                  <a:pt x="1357312" y="1219200"/>
                </a:lnTo>
                <a:lnTo>
                  <a:pt x="1366837" y="1219200"/>
                </a:lnTo>
                <a:lnTo>
                  <a:pt x="1366837" y="1228725"/>
                </a:lnTo>
                <a:close/>
              </a:path>
              <a:path w="8239125" h="1228725">
                <a:moveTo>
                  <a:pt x="1328737" y="1228725"/>
                </a:moveTo>
                <a:lnTo>
                  <a:pt x="1252537" y="1228725"/>
                </a:lnTo>
                <a:lnTo>
                  <a:pt x="1252537" y="1219200"/>
                </a:lnTo>
                <a:lnTo>
                  <a:pt x="1328737" y="1219200"/>
                </a:lnTo>
                <a:lnTo>
                  <a:pt x="1328737" y="1228725"/>
                </a:lnTo>
                <a:close/>
              </a:path>
              <a:path w="8239125" h="1228725">
                <a:moveTo>
                  <a:pt x="1223962" y="1228725"/>
                </a:moveTo>
                <a:lnTo>
                  <a:pt x="1214437" y="1228725"/>
                </a:lnTo>
                <a:lnTo>
                  <a:pt x="1214437" y="1219200"/>
                </a:lnTo>
                <a:lnTo>
                  <a:pt x="1223962" y="1219200"/>
                </a:lnTo>
                <a:lnTo>
                  <a:pt x="1223962" y="1228725"/>
                </a:lnTo>
                <a:close/>
              </a:path>
              <a:path w="8239125" h="1228725">
                <a:moveTo>
                  <a:pt x="1185862" y="1228725"/>
                </a:moveTo>
                <a:lnTo>
                  <a:pt x="1109662" y="1228725"/>
                </a:lnTo>
                <a:lnTo>
                  <a:pt x="1109662" y="1219200"/>
                </a:lnTo>
                <a:lnTo>
                  <a:pt x="1185862" y="1219200"/>
                </a:lnTo>
                <a:lnTo>
                  <a:pt x="1185862" y="1228725"/>
                </a:lnTo>
                <a:close/>
              </a:path>
              <a:path w="8239125" h="1228725">
                <a:moveTo>
                  <a:pt x="1081087" y="1228725"/>
                </a:moveTo>
                <a:lnTo>
                  <a:pt x="1071562" y="1228725"/>
                </a:lnTo>
                <a:lnTo>
                  <a:pt x="1071562" y="1219200"/>
                </a:lnTo>
                <a:lnTo>
                  <a:pt x="1081087" y="1219200"/>
                </a:lnTo>
                <a:lnTo>
                  <a:pt x="1081087" y="1228725"/>
                </a:lnTo>
                <a:close/>
              </a:path>
              <a:path w="8239125" h="1228725">
                <a:moveTo>
                  <a:pt x="1042987" y="1228725"/>
                </a:moveTo>
                <a:lnTo>
                  <a:pt x="966787" y="1228725"/>
                </a:lnTo>
                <a:lnTo>
                  <a:pt x="966787" y="1219200"/>
                </a:lnTo>
                <a:lnTo>
                  <a:pt x="1042987" y="1219200"/>
                </a:lnTo>
                <a:lnTo>
                  <a:pt x="1042987" y="1228725"/>
                </a:lnTo>
                <a:close/>
              </a:path>
              <a:path w="8239125" h="1228725">
                <a:moveTo>
                  <a:pt x="938212" y="1228725"/>
                </a:moveTo>
                <a:lnTo>
                  <a:pt x="928687" y="1228725"/>
                </a:lnTo>
                <a:lnTo>
                  <a:pt x="928687" y="1219200"/>
                </a:lnTo>
                <a:lnTo>
                  <a:pt x="938212" y="1219200"/>
                </a:lnTo>
                <a:lnTo>
                  <a:pt x="938212" y="1228725"/>
                </a:lnTo>
                <a:close/>
              </a:path>
              <a:path w="8239125" h="1228725">
                <a:moveTo>
                  <a:pt x="900112" y="1228725"/>
                </a:moveTo>
                <a:lnTo>
                  <a:pt x="823912" y="1228725"/>
                </a:lnTo>
                <a:lnTo>
                  <a:pt x="823912" y="1219200"/>
                </a:lnTo>
                <a:lnTo>
                  <a:pt x="900112" y="1219200"/>
                </a:lnTo>
                <a:lnTo>
                  <a:pt x="900112" y="1228725"/>
                </a:lnTo>
                <a:close/>
              </a:path>
              <a:path w="8239125" h="1228725">
                <a:moveTo>
                  <a:pt x="795337" y="1228725"/>
                </a:moveTo>
                <a:lnTo>
                  <a:pt x="785812" y="1228725"/>
                </a:lnTo>
                <a:lnTo>
                  <a:pt x="785812" y="1219200"/>
                </a:lnTo>
                <a:lnTo>
                  <a:pt x="795337" y="1219200"/>
                </a:lnTo>
                <a:lnTo>
                  <a:pt x="795337" y="1228725"/>
                </a:lnTo>
                <a:close/>
              </a:path>
              <a:path w="8239125" h="1228725">
                <a:moveTo>
                  <a:pt x="757237" y="1228725"/>
                </a:moveTo>
                <a:lnTo>
                  <a:pt x="681037" y="1228725"/>
                </a:lnTo>
                <a:lnTo>
                  <a:pt x="681037" y="1219200"/>
                </a:lnTo>
                <a:lnTo>
                  <a:pt x="757237" y="1219200"/>
                </a:lnTo>
                <a:lnTo>
                  <a:pt x="757237" y="1228725"/>
                </a:lnTo>
                <a:close/>
              </a:path>
              <a:path w="8239125" h="1228725">
                <a:moveTo>
                  <a:pt x="652462" y="1228725"/>
                </a:moveTo>
                <a:lnTo>
                  <a:pt x="642937" y="1228725"/>
                </a:lnTo>
                <a:lnTo>
                  <a:pt x="642937" y="1219200"/>
                </a:lnTo>
                <a:lnTo>
                  <a:pt x="652462" y="1219200"/>
                </a:lnTo>
                <a:lnTo>
                  <a:pt x="652462" y="1228725"/>
                </a:lnTo>
                <a:close/>
              </a:path>
              <a:path w="8239125" h="1228725">
                <a:moveTo>
                  <a:pt x="614362" y="1228725"/>
                </a:moveTo>
                <a:lnTo>
                  <a:pt x="538162" y="1228725"/>
                </a:lnTo>
                <a:lnTo>
                  <a:pt x="538162" y="1219200"/>
                </a:lnTo>
                <a:lnTo>
                  <a:pt x="614362" y="1219200"/>
                </a:lnTo>
                <a:lnTo>
                  <a:pt x="614362" y="1228725"/>
                </a:lnTo>
                <a:close/>
              </a:path>
              <a:path w="8239125" h="1228725">
                <a:moveTo>
                  <a:pt x="509587" y="1228725"/>
                </a:moveTo>
                <a:lnTo>
                  <a:pt x="500062" y="1228725"/>
                </a:lnTo>
                <a:lnTo>
                  <a:pt x="500062" y="1219200"/>
                </a:lnTo>
                <a:lnTo>
                  <a:pt x="509587" y="1219200"/>
                </a:lnTo>
                <a:lnTo>
                  <a:pt x="509587" y="1228725"/>
                </a:lnTo>
                <a:close/>
              </a:path>
              <a:path w="8239125" h="1228725">
                <a:moveTo>
                  <a:pt x="471487" y="1228725"/>
                </a:moveTo>
                <a:lnTo>
                  <a:pt x="395287" y="1228725"/>
                </a:lnTo>
                <a:lnTo>
                  <a:pt x="395287" y="1219200"/>
                </a:lnTo>
                <a:lnTo>
                  <a:pt x="471487" y="1219200"/>
                </a:lnTo>
                <a:lnTo>
                  <a:pt x="471487" y="1228725"/>
                </a:lnTo>
                <a:close/>
              </a:path>
              <a:path w="8239125" h="1228725">
                <a:moveTo>
                  <a:pt x="366712" y="1228725"/>
                </a:moveTo>
                <a:lnTo>
                  <a:pt x="357187" y="1228725"/>
                </a:lnTo>
                <a:lnTo>
                  <a:pt x="357187" y="1219200"/>
                </a:lnTo>
                <a:lnTo>
                  <a:pt x="366712" y="1219200"/>
                </a:lnTo>
                <a:lnTo>
                  <a:pt x="366712" y="1228725"/>
                </a:lnTo>
                <a:close/>
              </a:path>
              <a:path w="8239125" h="1228725">
                <a:moveTo>
                  <a:pt x="328612" y="1228725"/>
                </a:moveTo>
                <a:lnTo>
                  <a:pt x="252412" y="1228725"/>
                </a:lnTo>
                <a:lnTo>
                  <a:pt x="252412" y="1219200"/>
                </a:lnTo>
                <a:lnTo>
                  <a:pt x="328612" y="1219200"/>
                </a:lnTo>
                <a:lnTo>
                  <a:pt x="328612" y="1228725"/>
                </a:lnTo>
                <a:close/>
              </a:path>
              <a:path w="8239125" h="1228725">
                <a:moveTo>
                  <a:pt x="223837" y="1228725"/>
                </a:moveTo>
                <a:lnTo>
                  <a:pt x="214312" y="1228725"/>
                </a:lnTo>
                <a:lnTo>
                  <a:pt x="214312" y="1219200"/>
                </a:lnTo>
                <a:lnTo>
                  <a:pt x="223837" y="1219200"/>
                </a:lnTo>
                <a:lnTo>
                  <a:pt x="223837" y="1228725"/>
                </a:lnTo>
                <a:close/>
              </a:path>
              <a:path w="8239125" h="1228725">
                <a:moveTo>
                  <a:pt x="185737" y="1228725"/>
                </a:moveTo>
                <a:lnTo>
                  <a:pt x="109537" y="1228725"/>
                </a:lnTo>
                <a:lnTo>
                  <a:pt x="109537" y="1219200"/>
                </a:lnTo>
                <a:lnTo>
                  <a:pt x="185737" y="1219200"/>
                </a:lnTo>
                <a:lnTo>
                  <a:pt x="185737" y="1228725"/>
                </a:lnTo>
                <a:close/>
              </a:path>
              <a:path w="8239125" h="1228725">
                <a:moveTo>
                  <a:pt x="80962" y="1228725"/>
                </a:moveTo>
                <a:lnTo>
                  <a:pt x="71437" y="1228725"/>
                </a:lnTo>
                <a:lnTo>
                  <a:pt x="71437" y="1219200"/>
                </a:lnTo>
                <a:lnTo>
                  <a:pt x="80962" y="1219200"/>
                </a:lnTo>
                <a:lnTo>
                  <a:pt x="80962" y="1228725"/>
                </a:lnTo>
                <a:close/>
              </a:path>
            </a:pathLst>
          </a:custGeom>
          <a:solidFill>
            <a:srgbClr val="F8F7F6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350034" y="2724150"/>
            <a:ext cx="581025" cy="1066800"/>
          </a:xfrm>
          <a:custGeom>
            <a:avLst/>
            <a:gdLst/>
            <a:ahLst/>
            <a:cxnLst/>
            <a:rect l="l" t="t" r="r" b="b"/>
            <a:pathLst>
              <a:path w="581025" h="1066800">
                <a:moveTo>
                  <a:pt x="102336" y="1066622"/>
                </a:moveTo>
                <a:lnTo>
                  <a:pt x="0" y="935342"/>
                </a:lnTo>
                <a:lnTo>
                  <a:pt x="100660" y="797344"/>
                </a:lnTo>
                <a:lnTo>
                  <a:pt x="106108" y="796086"/>
                </a:lnTo>
                <a:lnTo>
                  <a:pt x="111988" y="794829"/>
                </a:lnTo>
                <a:lnTo>
                  <a:pt x="117436" y="793572"/>
                </a:lnTo>
                <a:lnTo>
                  <a:pt x="156019" y="780148"/>
                </a:lnTo>
                <a:lnTo>
                  <a:pt x="186220" y="764209"/>
                </a:lnTo>
                <a:lnTo>
                  <a:pt x="191262" y="761276"/>
                </a:lnTo>
                <a:lnTo>
                  <a:pt x="223138" y="737781"/>
                </a:lnTo>
                <a:lnTo>
                  <a:pt x="255016" y="705904"/>
                </a:lnTo>
                <a:lnTo>
                  <a:pt x="281012" y="668578"/>
                </a:lnTo>
                <a:lnTo>
                  <a:pt x="286473" y="658507"/>
                </a:lnTo>
                <a:lnTo>
                  <a:pt x="289407" y="653478"/>
                </a:lnTo>
                <a:lnTo>
                  <a:pt x="291503" y="648449"/>
                </a:lnTo>
                <a:lnTo>
                  <a:pt x="296113" y="637959"/>
                </a:lnTo>
                <a:lnTo>
                  <a:pt x="300304" y="626630"/>
                </a:lnTo>
                <a:lnTo>
                  <a:pt x="312889" y="582167"/>
                </a:lnTo>
                <a:lnTo>
                  <a:pt x="316661" y="540232"/>
                </a:lnTo>
                <a:lnTo>
                  <a:pt x="317080" y="534352"/>
                </a:lnTo>
                <a:lnTo>
                  <a:pt x="316661" y="527227"/>
                </a:lnTo>
                <a:lnTo>
                  <a:pt x="316661" y="520522"/>
                </a:lnTo>
                <a:lnTo>
                  <a:pt x="316242" y="513803"/>
                </a:lnTo>
                <a:lnTo>
                  <a:pt x="315404" y="507098"/>
                </a:lnTo>
                <a:lnTo>
                  <a:pt x="314566" y="499960"/>
                </a:lnTo>
                <a:lnTo>
                  <a:pt x="312889" y="486537"/>
                </a:lnTo>
                <a:lnTo>
                  <a:pt x="311632" y="480250"/>
                </a:lnTo>
                <a:lnTo>
                  <a:pt x="309956" y="473544"/>
                </a:lnTo>
                <a:lnTo>
                  <a:pt x="308698" y="467245"/>
                </a:lnTo>
                <a:lnTo>
                  <a:pt x="306603" y="460959"/>
                </a:lnTo>
                <a:lnTo>
                  <a:pt x="304926" y="454660"/>
                </a:lnTo>
                <a:lnTo>
                  <a:pt x="300723" y="442087"/>
                </a:lnTo>
                <a:lnTo>
                  <a:pt x="298627" y="436206"/>
                </a:lnTo>
                <a:lnTo>
                  <a:pt x="296113" y="429501"/>
                </a:lnTo>
                <a:lnTo>
                  <a:pt x="293179" y="423633"/>
                </a:lnTo>
                <a:lnTo>
                  <a:pt x="290664" y="417753"/>
                </a:lnTo>
                <a:lnTo>
                  <a:pt x="287731" y="412305"/>
                </a:lnTo>
                <a:lnTo>
                  <a:pt x="284784" y="406425"/>
                </a:lnTo>
                <a:lnTo>
                  <a:pt x="281431" y="400977"/>
                </a:lnTo>
                <a:lnTo>
                  <a:pt x="278079" y="395109"/>
                </a:lnTo>
                <a:lnTo>
                  <a:pt x="274726" y="389648"/>
                </a:lnTo>
                <a:lnTo>
                  <a:pt x="270954" y="384619"/>
                </a:lnTo>
                <a:lnTo>
                  <a:pt x="263398" y="374129"/>
                </a:lnTo>
                <a:lnTo>
                  <a:pt x="259626" y="369100"/>
                </a:lnTo>
                <a:lnTo>
                  <a:pt x="255854" y="363651"/>
                </a:lnTo>
                <a:lnTo>
                  <a:pt x="247459" y="353999"/>
                </a:lnTo>
                <a:lnTo>
                  <a:pt x="242849" y="349389"/>
                </a:lnTo>
                <a:lnTo>
                  <a:pt x="238658" y="344779"/>
                </a:lnTo>
                <a:lnTo>
                  <a:pt x="234035" y="340156"/>
                </a:lnTo>
                <a:lnTo>
                  <a:pt x="229425" y="335965"/>
                </a:lnTo>
                <a:lnTo>
                  <a:pt x="219354" y="327583"/>
                </a:lnTo>
                <a:lnTo>
                  <a:pt x="214744" y="323380"/>
                </a:lnTo>
                <a:lnTo>
                  <a:pt x="208876" y="319608"/>
                </a:lnTo>
                <a:lnTo>
                  <a:pt x="198805" y="312064"/>
                </a:lnTo>
                <a:lnTo>
                  <a:pt x="187896" y="305346"/>
                </a:lnTo>
                <a:lnTo>
                  <a:pt x="153504" y="287312"/>
                </a:lnTo>
                <a:lnTo>
                  <a:pt x="109461" y="273050"/>
                </a:lnTo>
                <a:lnTo>
                  <a:pt x="69202" y="266763"/>
                </a:lnTo>
                <a:lnTo>
                  <a:pt x="62496" y="266344"/>
                </a:lnTo>
                <a:lnTo>
                  <a:pt x="47815" y="266344"/>
                </a:lnTo>
                <a:lnTo>
                  <a:pt x="142608" y="141350"/>
                </a:lnTo>
                <a:lnTo>
                  <a:pt x="44030" y="0"/>
                </a:lnTo>
                <a:lnTo>
                  <a:pt x="57873" y="0"/>
                </a:lnTo>
                <a:lnTo>
                  <a:pt x="98983" y="2514"/>
                </a:lnTo>
                <a:lnTo>
                  <a:pt x="138823" y="7975"/>
                </a:lnTo>
                <a:lnTo>
                  <a:pt x="177838" y="16357"/>
                </a:lnTo>
                <a:lnTo>
                  <a:pt x="190423" y="20129"/>
                </a:lnTo>
                <a:lnTo>
                  <a:pt x="202996" y="23482"/>
                </a:lnTo>
                <a:lnTo>
                  <a:pt x="252488" y="41948"/>
                </a:lnTo>
                <a:lnTo>
                  <a:pt x="288150" y="58305"/>
                </a:lnTo>
                <a:lnTo>
                  <a:pt x="332600" y="83883"/>
                </a:lnTo>
                <a:lnTo>
                  <a:pt x="364896" y="106121"/>
                </a:lnTo>
                <a:lnTo>
                  <a:pt x="374967" y="113664"/>
                </a:lnTo>
                <a:lnTo>
                  <a:pt x="404329" y="138417"/>
                </a:lnTo>
                <a:lnTo>
                  <a:pt x="432015" y="165252"/>
                </a:lnTo>
                <a:lnTo>
                  <a:pt x="457593" y="194195"/>
                </a:lnTo>
                <a:lnTo>
                  <a:pt x="481507" y="224396"/>
                </a:lnTo>
                <a:lnTo>
                  <a:pt x="502894" y="257111"/>
                </a:lnTo>
                <a:lnTo>
                  <a:pt x="521766" y="290664"/>
                </a:lnTo>
                <a:lnTo>
                  <a:pt x="538124" y="326313"/>
                </a:lnTo>
                <a:lnTo>
                  <a:pt x="552386" y="362394"/>
                </a:lnTo>
                <a:lnTo>
                  <a:pt x="563714" y="400557"/>
                </a:lnTo>
                <a:lnTo>
                  <a:pt x="566648" y="413562"/>
                </a:lnTo>
                <a:lnTo>
                  <a:pt x="569582" y="426148"/>
                </a:lnTo>
                <a:lnTo>
                  <a:pt x="572096" y="439572"/>
                </a:lnTo>
                <a:lnTo>
                  <a:pt x="574205" y="452983"/>
                </a:lnTo>
                <a:lnTo>
                  <a:pt x="576300" y="465988"/>
                </a:lnTo>
                <a:lnTo>
                  <a:pt x="578815" y="492836"/>
                </a:lnTo>
                <a:lnTo>
                  <a:pt x="580491" y="520522"/>
                </a:lnTo>
                <a:lnTo>
                  <a:pt x="580491" y="546938"/>
                </a:lnTo>
                <a:lnTo>
                  <a:pt x="576719" y="598106"/>
                </a:lnTo>
                <a:lnTo>
                  <a:pt x="570839" y="635444"/>
                </a:lnTo>
                <a:lnTo>
                  <a:pt x="568744" y="647611"/>
                </a:lnTo>
                <a:lnTo>
                  <a:pt x="556158" y="695007"/>
                </a:lnTo>
                <a:lnTo>
                  <a:pt x="551967" y="707161"/>
                </a:lnTo>
                <a:lnTo>
                  <a:pt x="548195" y="718908"/>
                </a:lnTo>
                <a:lnTo>
                  <a:pt x="543585" y="730237"/>
                </a:lnTo>
                <a:lnTo>
                  <a:pt x="538962" y="741133"/>
                </a:lnTo>
                <a:lnTo>
                  <a:pt x="533933" y="752462"/>
                </a:lnTo>
                <a:lnTo>
                  <a:pt x="528904" y="763371"/>
                </a:lnTo>
                <a:lnTo>
                  <a:pt x="523862" y="774700"/>
                </a:lnTo>
                <a:lnTo>
                  <a:pt x="517994" y="785177"/>
                </a:lnTo>
                <a:lnTo>
                  <a:pt x="512546" y="796086"/>
                </a:lnTo>
                <a:lnTo>
                  <a:pt x="506247" y="806145"/>
                </a:lnTo>
                <a:lnTo>
                  <a:pt x="465569" y="866127"/>
                </a:lnTo>
                <a:lnTo>
                  <a:pt x="434111" y="902195"/>
                </a:lnTo>
                <a:lnTo>
                  <a:pt x="390486" y="943724"/>
                </a:lnTo>
                <a:lnTo>
                  <a:pt x="362381" y="965530"/>
                </a:lnTo>
                <a:lnTo>
                  <a:pt x="352742" y="973086"/>
                </a:lnTo>
                <a:lnTo>
                  <a:pt x="342252" y="979792"/>
                </a:lnTo>
                <a:lnTo>
                  <a:pt x="332181" y="986510"/>
                </a:lnTo>
                <a:lnTo>
                  <a:pt x="322122" y="992797"/>
                </a:lnTo>
                <a:lnTo>
                  <a:pt x="279336" y="1015873"/>
                </a:lnTo>
                <a:lnTo>
                  <a:pt x="223558" y="1039774"/>
                </a:lnTo>
                <a:lnTo>
                  <a:pt x="164414" y="1056551"/>
                </a:lnTo>
                <a:lnTo>
                  <a:pt x="127507" y="1063269"/>
                </a:lnTo>
                <a:lnTo>
                  <a:pt x="114922" y="1065364"/>
                </a:lnTo>
                <a:lnTo>
                  <a:pt x="102336" y="1066622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860551" y="2727502"/>
            <a:ext cx="578485" cy="1066800"/>
          </a:xfrm>
          <a:custGeom>
            <a:avLst/>
            <a:gdLst/>
            <a:ahLst/>
            <a:cxnLst/>
            <a:rect l="l" t="t" r="r" b="b"/>
            <a:pathLst>
              <a:path w="578485" h="1066800">
                <a:moveTo>
                  <a:pt x="534352" y="1066622"/>
                </a:moveTo>
                <a:lnTo>
                  <a:pt x="520522" y="1066622"/>
                </a:lnTo>
                <a:lnTo>
                  <a:pt x="493255" y="1064945"/>
                </a:lnTo>
                <a:lnTo>
                  <a:pt x="453402" y="1060335"/>
                </a:lnTo>
                <a:lnTo>
                  <a:pt x="413981" y="1052779"/>
                </a:lnTo>
                <a:lnTo>
                  <a:pt x="375818" y="1042288"/>
                </a:lnTo>
                <a:lnTo>
                  <a:pt x="338899" y="1028458"/>
                </a:lnTo>
                <a:lnTo>
                  <a:pt x="326732" y="1023835"/>
                </a:lnTo>
                <a:lnTo>
                  <a:pt x="291083" y="1007059"/>
                </a:lnTo>
                <a:lnTo>
                  <a:pt x="257530" y="988187"/>
                </a:lnTo>
                <a:lnTo>
                  <a:pt x="236143" y="974343"/>
                </a:lnTo>
                <a:lnTo>
                  <a:pt x="225234" y="967219"/>
                </a:lnTo>
                <a:lnTo>
                  <a:pt x="214744" y="959243"/>
                </a:lnTo>
                <a:lnTo>
                  <a:pt x="194614" y="943305"/>
                </a:lnTo>
                <a:lnTo>
                  <a:pt x="184975" y="934923"/>
                </a:lnTo>
                <a:lnTo>
                  <a:pt x="175742" y="926528"/>
                </a:lnTo>
                <a:lnTo>
                  <a:pt x="165671" y="917727"/>
                </a:lnTo>
                <a:lnTo>
                  <a:pt x="147637" y="899693"/>
                </a:lnTo>
                <a:lnTo>
                  <a:pt x="139255" y="890041"/>
                </a:lnTo>
                <a:lnTo>
                  <a:pt x="130441" y="880389"/>
                </a:lnTo>
                <a:lnTo>
                  <a:pt x="122478" y="870750"/>
                </a:lnTo>
                <a:lnTo>
                  <a:pt x="106540" y="850607"/>
                </a:lnTo>
                <a:lnTo>
                  <a:pt x="98564" y="840130"/>
                </a:lnTo>
                <a:lnTo>
                  <a:pt x="91439" y="829221"/>
                </a:lnTo>
                <a:lnTo>
                  <a:pt x="84302" y="818730"/>
                </a:lnTo>
                <a:lnTo>
                  <a:pt x="64592" y="785596"/>
                </a:lnTo>
                <a:lnTo>
                  <a:pt x="47396" y="750366"/>
                </a:lnTo>
                <a:lnTo>
                  <a:pt x="32296" y="714717"/>
                </a:lnTo>
                <a:lnTo>
                  <a:pt x="20129" y="676973"/>
                </a:lnTo>
                <a:lnTo>
                  <a:pt x="13843" y="651382"/>
                </a:lnTo>
                <a:lnTo>
                  <a:pt x="10909" y="638797"/>
                </a:lnTo>
                <a:lnTo>
                  <a:pt x="8394" y="625373"/>
                </a:lnTo>
                <a:lnTo>
                  <a:pt x="6286" y="611962"/>
                </a:lnTo>
                <a:lnTo>
                  <a:pt x="4191" y="598957"/>
                </a:lnTo>
                <a:lnTo>
                  <a:pt x="1676" y="572109"/>
                </a:lnTo>
                <a:lnTo>
                  <a:pt x="838" y="558266"/>
                </a:lnTo>
                <a:lnTo>
                  <a:pt x="0" y="530999"/>
                </a:lnTo>
                <a:lnTo>
                  <a:pt x="0" y="518007"/>
                </a:lnTo>
                <a:lnTo>
                  <a:pt x="838" y="505421"/>
                </a:lnTo>
                <a:lnTo>
                  <a:pt x="1257" y="492417"/>
                </a:lnTo>
                <a:lnTo>
                  <a:pt x="3771" y="467245"/>
                </a:lnTo>
                <a:lnTo>
                  <a:pt x="5448" y="454672"/>
                </a:lnTo>
                <a:lnTo>
                  <a:pt x="7124" y="442506"/>
                </a:lnTo>
                <a:lnTo>
                  <a:pt x="9651" y="429920"/>
                </a:lnTo>
                <a:lnTo>
                  <a:pt x="11747" y="417753"/>
                </a:lnTo>
                <a:lnTo>
                  <a:pt x="14681" y="406019"/>
                </a:lnTo>
                <a:lnTo>
                  <a:pt x="17614" y="393852"/>
                </a:lnTo>
                <a:lnTo>
                  <a:pt x="24333" y="370357"/>
                </a:lnTo>
                <a:lnTo>
                  <a:pt x="28105" y="358622"/>
                </a:lnTo>
                <a:lnTo>
                  <a:pt x="32296" y="346875"/>
                </a:lnTo>
                <a:lnTo>
                  <a:pt x="36906" y="335546"/>
                </a:lnTo>
                <a:lnTo>
                  <a:pt x="41529" y="324650"/>
                </a:lnTo>
                <a:lnTo>
                  <a:pt x="46139" y="313321"/>
                </a:lnTo>
                <a:lnTo>
                  <a:pt x="73825" y="259626"/>
                </a:lnTo>
                <a:lnTo>
                  <a:pt x="99822" y="219367"/>
                </a:lnTo>
                <a:lnTo>
                  <a:pt x="107378" y="209715"/>
                </a:lnTo>
                <a:lnTo>
                  <a:pt x="114503" y="200494"/>
                </a:lnTo>
                <a:lnTo>
                  <a:pt x="145542" y="164414"/>
                </a:lnTo>
                <a:lnTo>
                  <a:pt x="180352" y="130860"/>
                </a:lnTo>
                <a:lnTo>
                  <a:pt x="217271" y="101091"/>
                </a:lnTo>
                <a:lnTo>
                  <a:pt x="226910" y="93535"/>
                </a:lnTo>
                <a:lnTo>
                  <a:pt x="267601" y="67944"/>
                </a:lnTo>
                <a:lnTo>
                  <a:pt x="310375" y="45719"/>
                </a:lnTo>
                <a:lnTo>
                  <a:pt x="355257" y="27266"/>
                </a:lnTo>
                <a:lnTo>
                  <a:pt x="402234" y="13004"/>
                </a:lnTo>
                <a:lnTo>
                  <a:pt x="451307" y="2933"/>
                </a:lnTo>
                <a:lnTo>
                  <a:pt x="476059" y="0"/>
                </a:lnTo>
                <a:lnTo>
                  <a:pt x="578396" y="131279"/>
                </a:lnTo>
                <a:lnTo>
                  <a:pt x="474802" y="270535"/>
                </a:lnTo>
                <a:lnTo>
                  <a:pt x="463892" y="273050"/>
                </a:lnTo>
                <a:lnTo>
                  <a:pt x="453402" y="276415"/>
                </a:lnTo>
                <a:lnTo>
                  <a:pt x="447954" y="278510"/>
                </a:lnTo>
                <a:lnTo>
                  <a:pt x="442925" y="280187"/>
                </a:lnTo>
                <a:lnTo>
                  <a:pt x="432015" y="284378"/>
                </a:lnTo>
                <a:lnTo>
                  <a:pt x="421944" y="288988"/>
                </a:lnTo>
                <a:lnTo>
                  <a:pt x="412305" y="294030"/>
                </a:lnTo>
                <a:lnTo>
                  <a:pt x="407263" y="296544"/>
                </a:lnTo>
                <a:lnTo>
                  <a:pt x="402653" y="299897"/>
                </a:lnTo>
                <a:lnTo>
                  <a:pt x="384200" y="311645"/>
                </a:lnTo>
                <a:lnTo>
                  <a:pt x="380009" y="314998"/>
                </a:lnTo>
                <a:lnTo>
                  <a:pt x="375399" y="318350"/>
                </a:lnTo>
                <a:lnTo>
                  <a:pt x="366585" y="325069"/>
                </a:lnTo>
                <a:lnTo>
                  <a:pt x="358190" y="332193"/>
                </a:lnTo>
                <a:lnTo>
                  <a:pt x="350647" y="339737"/>
                </a:lnTo>
                <a:lnTo>
                  <a:pt x="342671" y="347294"/>
                </a:lnTo>
                <a:lnTo>
                  <a:pt x="335546" y="355257"/>
                </a:lnTo>
                <a:lnTo>
                  <a:pt x="328422" y="363651"/>
                </a:lnTo>
                <a:lnTo>
                  <a:pt x="322122" y="372884"/>
                </a:lnTo>
                <a:lnTo>
                  <a:pt x="318769" y="377494"/>
                </a:lnTo>
                <a:lnTo>
                  <a:pt x="298640" y="410209"/>
                </a:lnTo>
                <a:lnTo>
                  <a:pt x="287731" y="435787"/>
                </a:lnTo>
                <a:lnTo>
                  <a:pt x="285635" y="441248"/>
                </a:lnTo>
                <a:lnTo>
                  <a:pt x="275145" y="478993"/>
                </a:lnTo>
                <a:lnTo>
                  <a:pt x="270625" y="518007"/>
                </a:lnTo>
                <a:lnTo>
                  <a:pt x="270535" y="544423"/>
                </a:lnTo>
                <a:lnTo>
                  <a:pt x="270954" y="551141"/>
                </a:lnTo>
                <a:lnTo>
                  <a:pt x="271894" y="558266"/>
                </a:lnTo>
                <a:lnTo>
                  <a:pt x="273469" y="571271"/>
                </a:lnTo>
                <a:lnTo>
                  <a:pt x="281863" y="609015"/>
                </a:lnTo>
                <a:lnTo>
                  <a:pt x="295706" y="645515"/>
                </a:lnTo>
                <a:lnTo>
                  <a:pt x="301993" y="656831"/>
                </a:lnTo>
                <a:lnTo>
                  <a:pt x="307860" y="667740"/>
                </a:lnTo>
                <a:lnTo>
                  <a:pt x="314579" y="678649"/>
                </a:lnTo>
                <a:lnTo>
                  <a:pt x="322122" y="688708"/>
                </a:lnTo>
                <a:lnTo>
                  <a:pt x="329679" y="699198"/>
                </a:lnTo>
                <a:lnTo>
                  <a:pt x="364489" y="735266"/>
                </a:lnTo>
                <a:lnTo>
                  <a:pt x="369938" y="739038"/>
                </a:lnTo>
                <a:lnTo>
                  <a:pt x="374967" y="743242"/>
                </a:lnTo>
                <a:lnTo>
                  <a:pt x="385038" y="750366"/>
                </a:lnTo>
                <a:lnTo>
                  <a:pt x="390067" y="754138"/>
                </a:lnTo>
                <a:lnTo>
                  <a:pt x="400977" y="760856"/>
                </a:lnTo>
                <a:lnTo>
                  <a:pt x="406425" y="763790"/>
                </a:lnTo>
                <a:lnTo>
                  <a:pt x="411886" y="767562"/>
                </a:lnTo>
                <a:lnTo>
                  <a:pt x="417334" y="770496"/>
                </a:lnTo>
                <a:lnTo>
                  <a:pt x="429082" y="775957"/>
                </a:lnTo>
                <a:lnTo>
                  <a:pt x="435368" y="778471"/>
                </a:lnTo>
                <a:lnTo>
                  <a:pt x="441248" y="780567"/>
                </a:lnTo>
                <a:lnTo>
                  <a:pt x="447116" y="783081"/>
                </a:lnTo>
                <a:lnTo>
                  <a:pt x="453402" y="785177"/>
                </a:lnTo>
                <a:lnTo>
                  <a:pt x="459282" y="787273"/>
                </a:lnTo>
                <a:lnTo>
                  <a:pt x="478155" y="792314"/>
                </a:lnTo>
                <a:lnTo>
                  <a:pt x="490740" y="794829"/>
                </a:lnTo>
                <a:lnTo>
                  <a:pt x="497446" y="795667"/>
                </a:lnTo>
                <a:lnTo>
                  <a:pt x="504164" y="796925"/>
                </a:lnTo>
                <a:lnTo>
                  <a:pt x="510870" y="797344"/>
                </a:lnTo>
                <a:lnTo>
                  <a:pt x="517575" y="798182"/>
                </a:lnTo>
                <a:lnTo>
                  <a:pt x="524294" y="798601"/>
                </a:lnTo>
                <a:lnTo>
                  <a:pt x="530999" y="798601"/>
                </a:lnTo>
                <a:lnTo>
                  <a:pt x="435787" y="925271"/>
                </a:lnTo>
                <a:lnTo>
                  <a:pt x="534352" y="1066622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338512" y="3408362"/>
            <a:ext cx="900430" cy="392430"/>
          </a:xfrm>
          <a:custGeom>
            <a:avLst/>
            <a:gdLst/>
            <a:ahLst/>
            <a:cxnLst/>
            <a:rect l="l" t="t" r="r" b="b"/>
            <a:pathLst>
              <a:path w="900429" h="392429">
                <a:moveTo>
                  <a:pt x="722838" y="124536"/>
                </a:moveTo>
                <a:lnTo>
                  <a:pt x="440385" y="124536"/>
                </a:lnTo>
                <a:lnTo>
                  <a:pt x="449211" y="124117"/>
                </a:lnTo>
                <a:lnTo>
                  <a:pt x="458050" y="124117"/>
                </a:lnTo>
                <a:lnTo>
                  <a:pt x="466458" y="123266"/>
                </a:lnTo>
                <a:lnTo>
                  <a:pt x="475716" y="122427"/>
                </a:lnTo>
                <a:lnTo>
                  <a:pt x="492544" y="119900"/>
                </a:lnTo>
                <a:lnTo>
                  <a:pt x="500951" y="117805"/>
                </a:lnTo>
                <a:lnTo>
                  <a:pt x="509358" y="116116"/>
                </a:lnTo>
                <a:lnTo>
                  <a:pt x="517778" y="113588"/>
                </a:lnTo>
                <a:lnTo>
                  <a:pt x="533755" y="108546"/>
                </a:lnTo>
                <a:lnTo>
                  <a:pt x="541756" y="105181"/>
                </a:lnTo>
                <a:lnTo>
                  <a:pt x="549744" y="102235"/>
                </a:lnTo>
                <a:lnTo>
                  <a:pt x="557314" y="98450"/>
                </a:lnTo>
                <a:lnTo>
                  <a:pt x="561098" y="96761"/>
                </a:lnTo>
                <a:lnTo>
                  <a:pt x="564464" y="94665"/>
                </a:lnTo>
                <a:lnTo>
                  <a:pt x="572033" y="90881"/>
                </a:lnTo>
                <a:lnTo>
                  <a:pt x="579183" y="86245"/>
                </a:lnTo>
                <a:lnTo>
                  <a:pt x="586333" y="82041"/>
                </a:lnTo>
                <a:lnTo>
                  <a:pt x="625868" y="51333"/>
                </a:lnTo>
                <a:lnTo>
                  <a:pt x="648169" y="26924"/>
                </a:lnTo>
                <a:lnTo>
                  <a:pt x="653630" y="20192"/>
                </a:lnTo>
                <a:lnTo>
                  <a:pt x="658685" y="13462"/>
                </a:lnTo>
                <a:lnTo>
                  <a:pt x="667931" y="0"/>
                </a:lnTo>
                <a:lnTo>
                  <a:pt x="722838" y="124536"/>
                </a:lnTo>
                <a:close/>
              </a:path>
              <a:path w="900429" h="392429">
                <a:moveTo>
                  <a:pt x="440385" y="392112"/>
                </a:moveTo>
                <a:lnTo>
                  <a:pt x="423557" y="392112"/>
                </a:lnTo>
                <a:lnTo>
                  <a:pt x="406730" y="391274"/>
                </a:lnTo>
                <a:lnTo>
                  <a:pt x="397903" y="390423"/>
                </a:lnTo>
                <a:lnTo>
                  <a:pt x="389483" y="390004"/>
                </a:lnTo>
                <a:lnTo>
                  <a:pt x="373087" y="387908"/>
                </a:lnTo>
                <a:lnTo>
                  <a:pt x="364667" y="387057"/>
                </a:lnTo>
                <a:lnTo>
                  <a:pt x="356679" y="385800"/>
                </a:lnTo>
                <a:lnTo>
                  <a:pt x="308305" y="376123"/>
                </a:lnTo>
                <a:lnTo>
                  <a:pt x="269189" y="364769"/>
                </a:lnTo>
                <a:lnTo>
                  <a:pt x="231762" y="350456"/>
                </a:lnTo>
                <a:lnTo>
                  <a:pt x="188429" y="329844"/>
                </a:lnTo>
                <a:lnTo>
                  <a:pt x="133756" y="297027"/>
                </a:lnTo>
                <a:lnTo>
                  <a:pt x="121132" y="287769"/>
                </a:lnTo>
                <a:lnTo>
                  <a:pt x="108521" y="278091"/>
                </a:lnTo>
                <a:lnTo>
                  <a:pt x="72771" y="247383"/>
                </a:lnTo>
                <a:lnTo>
                  <a:pt x="39535" y="213309"/>
                </a:lnTo>
                <a:lnTo>
                  <a:pt x="29019" y="201523"/>
                </a:lnTo>
                <a:lnTo>
                  <a:pt x="9677" y="177126"/>
                </a:lnTo>
                <a:lnTo>
                  <a:pt x="0" y="164084"/>
                </a:lnTo>
                <a:lnTo>
                  <a:pt x="74447" y="21450"/>
                </a:lnTo>
                <a:lnTo>
                  <a:pt x="208203" y="29032"/>
                </a:lnTo>
                <a:lnTo>
                  <a:pt x="225869" y="30289"/>
                </a:lnTo>
                <a:lnTo>
                  <a:pt x="233019" y="30708"/>
                </a:lnTo>
                <a:lnTo>
                  <a:pt x="243116" y="40805"/>
                </a:lnTo>
                <a:lnTo>
                  <a:pt x="263728" y="59740"/>
                </a:lnTo>
                <a:lnTo>
                  <a:pt x="269189" y="63944"/>
                </a:lnTo>
                <a:lnTo>
                  <a:pt x="275082" y="68160"/>
                </a:lnTo>
                <a:lnTo>
                  <a:pt x="280123" y="72364"/>
                </a:lnTo>
                <a:lnTo>
                  <a:pt x="285597" y="76568"/>
                </a:lnTo>
                <a:lnTo>
                  <a:pt x="291490" y="80352"/>
                </a:lnTo>
                <a:lnTo>
                  <a:pt x="296951" y="84150"/>
                </a:lnTo>
                <a:lnTo>
                  <a:pt x="308724" y="91300"/>
                </a:lnTo>
                <a:lnTo>
                  <a:pt x="320509" y="98031"/>
                </a:lnTo>
                <a:lnTo>
                  <a:pt x="326821" y="100977"/>
                </a:lnTo>
                <a:lnTo>
                  <a:pt x="333121" y="103492"/>
                </a:lnTo>
                <a:lnTo>
                  <a:pt x="340271" y="106438"/>
                </a:lnTo>
                <a:lnTo>
                  <a:pt x="382333" y="118643"/>
                </a:lnTo>
                <a:lnTo>
                  <a:pt x="440385" y="124536"/>
                </a:lnTo>
                <a:lnTo>
                  <a:pt x="722838" y="124536"/>
                </a:lnTo>
                <a:lnTo>
                  <a:pt x="727659" y="135470"/>
                </a:lnTo>
                <a:lnTo>
                  <a:pt x="899336" y="135470"/>
                </a:lnTo>
                <a:lnTo>
                  <a:pt x="891286" y="148513"/>
                </a:lnTo>
                <a:lnTo>
                  <a:pt x="886650" y="155244"/>
                </a:lnTo>
                <a:lnTo>
                  <a:pt x="881608" y="162813"/>
                </a:lnTo>
                <a:lnTo>
                  <a:pt x="855954" y="196049"/>
                </a:lnTo>
                <a:lnTo>
                  <a:pt x="839127" y="215404"/>
                </a:lnTo>
                <a:lnTo>
                  <a:pt x="827773" y="228028"/>
                </a:lnTo>
                <a:lnTo>
                  <a:pt x="815987" y="239814"/>
                </a:lnTo>
                <a:lnTo>
                  <a:pt x="803376" y="251167"/>
                </a:lnTo>
                <a:lnTo>
                  <a:pt x="797064" y="257060"/>
                </a:lnTo>
                <a:lnTo>
                  <a:pt x="790752" y="262534"/>
                </a:lnTo>
                <a:lnTo>
                  <a:pt x="784021" y="267995"/>
                </a:lnTo>
                <a:lnTo>
                  <a:pt x="777709" y="273469"/>
                </a:lnTo>
                <a:lnTo>
                  <a:pt x="764260" y="283565"/>
                </a:lnTo>
                <a:lnTo>
                  <a:pt x="750798" y="294081"/>
                </a:lnTo>
                <a:lnTo>
                  <a:pt x="722198" y="312597"/>
                </a:lnTo>
                <a:lnTo>
                  <a:pt x="707898" y="321005"/>
                </a:lnTo>
                <a:lnTo>
                  <a:pt x="692746" y="329425"/>
                </a:lnTo>
                <a:lnTo>
                  <a:pt x="677608" y="336994"/>
                </a:lnTo>
                <a:lnTo>
                  <a:pt x="669620" y="340779"/>
                </a:lnTo>
                <a:lnTo>
                  <a:pt x="662051" y="344576"/>
                </a:lnTo>
                <a:lnTo>
                  <a:pt x="654050" y="347941"/>
                </a:lnTo>
                <a:lnTo>
                  <a:pt x="646480" y="351307"/>
                </a:lnTo>
                <a:lnTo>
                  <a:pt x="638492" y="354241"/>
                </a:lnTo>
                <a:lnTo>
                  <a:pt x="622503" y="360984"/>
                </a:lnTo>
                <a:lnTo>
                  <a:pt x="614095" y="363499"/>
                </a:lnTo>
                <a:lnTo>
                  <a:pt x="605688" y="366445"/>
                </a:lnTo>
                <a:lnTo>
                  <a:pt x="555625" y="379907"/>
                </a:lnTo>
                <a:lnTo>
                  <a:pt x="537959" y="383273"/>
                </a:lnTo>
                <a:lnTo>
                  <a:pt x="529551" y="384962"/>
                </a:lnTo>
                <a:lnTo>
                  <a:pt x="503059" y="388747"/>
                </a:lnTo>
                <a:lnTo>
                  <a:pt x="485394" y="390423"/>
                </a:lnTo>
                <a:lnTo>
                  <a:pt x="476554" y="390855"/>
                </a:lnTo>
                <a:lnTo>
                  <a:pt x="467296" y="391693"/>
                </a:lnTo>
                <a:lnTo>
                  <a:pt x="458470" y="391693"/>
                </a:lnTo>
                <a:lnTo>
                  <a:pt x="440385" y="392112"/>
                </a:lnTo>
                <a:close/>
              </a:path>
              <a:path w="900429" h="392429">
                <a:moveTo>
                  <a:pt x="899336" y="135470"/>
                </a:moveTo>
                <a:lnTo>
                  <a:pt x="727659" y="135470"/>
                </a:lnTo>
                <a:lnTo>
                  <a:pt x="900112" y="134213"/>
                </a:lnTo>
                <a:lnTo>
                  <a:pt x="899336" y="135470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241676" y="2724150"/>
            <a:ext cx="600075" cy="824230"/>
          </a:xfrm>
          <a:custGeom>
            <a:avLst/>
            <a:gdLst/>
            <a:ahLst/>
            <a:cxnLst/>
            <a:rect l="l" t="t" r="r" b="b"/>
            <a:pathLst>
              <a:path w="600075" h="824229">
                <a:moveTo>
                  <a:pt x="82194" y="823912"/>
                </a:moveTo>
                <a:lnTo>
                  <a:pt x="63741" y="791984"/>
                </a:lnTo>
                <a:lnTo>
                  <a:pt x="55346" y="776020"/>
                </a:lnTo>
                <a:lnTo>
                  <a:pt x="51574" y="767194"/>
                </a:lnTo>
                <a:lnTo>
                  <a:pt x="40259" y="741984"/>
                </a:lnTo>
                <a:lnTo>
                  <a:pt x="36906" y="733158"/>
                </a:lnTo>
                <a:lnTo>
                  <a:pt x="33121" y="724763"/>
                </a:lnTo>
                <a:lnTo>
                  <a:pt x="30187" y="715937"/>
                </a:lnTo>
                <a:lnTo>
                  <a:pt x="26835" y="707110"/>
                </a:lnTo>
                <a:lnTo>
                  <a:pt x="24320" y="697864"/>
                </a:lnTo>
                <a:lnTo>
                  <a:pt x="21386" y="689038"/>
                </a:lnTo>
                <a:lnTo>
                  <a:pt x="18872" y="680224"/>
                </a:lnTo>
                <a:lnTo>
                  <a:pt x="16357" y="670979"/>
                </a:lnTo>
                <a:lnTo>
                  <a:pt x="14262" y="661733"/>
                </a:lnTo>
                <a:lnTo>
                  <a:pt x="12166" y="652907"/>
                </a:lnTo>
                <a:lnTo>
                  <a:pt x="10477" y="643674"/>
                </a:lnTo>
                <a:lnTo>
                  <a:pt x="8381" y="634009"/>
                </a:lnTo>
                <a:lnTo>
                  <a:pt x="7124" y="624344"/>
                </a:lnTo>
                <a:lnTo>
                  <a:pt x="5448" y="615099"/>
                </a:lnTo>
                <a:lnTo>
                  <a:pt x="4191" y="605434"/>
                </a:lnTo>
                <a:lnTo>
                  <a:pt x="3352" y="596188"/>
                </a:lnTo>
                <a:lnTo>
                  <a:pt x="2095" y="586524"/>
                </a:lnTo>
                <a:lnTo>
                  <a:pt x="1257" y="576859"/>
                </a:lnTo>
                <a:lnTo>
                  <a:pt x="419" y="557123"/>
                </a:lnTo>
                <a:lnTo>
                  <a:pt x="0" y="537794"/>
                </a:lnTo>
                <a:lnTo>
                  <a:pt x="838" y="510476"/>
                </a:lnTo>
                <a:lnTo>
                  <a:pt x="5867" y="457542"/>
                </a:lnTo>
                <a:lnTo>
                  <a:pt x="13004" y="418464"/>
                </a:lnTo>
                <a:lnTo>
                  <a:pt x="23063" y="380657"/>
                </a:lnTo>
                <a:lnTo>
                  <a:pt x="36067" y="344106"/>
                </a:lnTo>
                <a:lnTo>
                  <a:pt x="40678" y="331914"/>
                </a:lnTo>
                <a:lnTo>
                  <a:pt x="56616" y="297040"/>
                </a:lnTo>
                <a:lnTo>
                  <a:pt x="74637" y="263436"/>
                </a:lnTo>
                <a:lnTo>
                  <a:pt x="81356" y="252933"/>
                </a:lnTo>
                <a:lnTo>
                  <a:pt x="88061" y="242011"/>
                </a:lnTo>
                <a:lnTo>
                  <a:pt x="110286" y="210908"/>
                </a:lnTo>
                <a:lnTo>
                  <a:pt x="142570" y="172262"/>
                </a:lnTo>
                <a:lnTo>
                  <a:pt x="169837" y="145376"/>
                </a:lnTo>
                <a:lnTo>
                  <a:pt x="188277" y="128562"/>
                </a:lnTo>
                <a:lnTo>
                  <a:pt x="197929" y="120586"/>
                </a:lnTo>
                <a:lnTo>
                  <a:pt x="207987" y="112598"/>
                </a:lnTo>
                <a:lnTo>
                  <a:pt x="218059" y="105041"/>
                </a:lnTo>
                <a:lnTo>
                  <a:pt x="228117" y="97053"/>
                </a:lnTo>
                <a:lnTo>
                  <a:pt x="270890" y="70167"/>
                </a:lnTo>
                <a:lnTo>
                  <a:pt x="316598" y="47053"/>
                </a:lnTo>
                <a:lnTo>
                  <a:pt x="351828" y="31927"/>
                </a:lnTo>
                <a:lnTo>
                  <a:pt x="389153" y="20167"/>
                </a:lnTo>
                <a:lnTo>
                  <a:pt x="439889" y="8407"/>
                </a:lnTo>
                <a:lnTo>
                  <a:pt x="478891" y="2527"/>
                </a:lnTo>
                <a:lnTo>
                  <a:pt x="519137" y="0"/>
                </a:lnTo>
                <a:lnTo>
                  <a:pt x="600075" y="140335"/>
                </a:lnTo>
                <a:lnTo>
                  <a:pt x="519557" y="267639"/>
                </a:lnTo>
                <a:lnTo>
                  <a:pt x="512851" y="268058"/>
                </a:lnTo>
                <a:lnTo>
                  <a:pt x="506564" y="268897"/>
                </a:lnTo>
                <a:lnTo>
                  <a:pt x="467982" y="276034"/>
                </a:lnTo>
                <a:lnTo>
                  <a:pt x="426046" y="290741"/>
                </a:lnTo>
                <a:lnTo>
                  <a:pt x="393344" y="308813"/>
                </a:lnTo>
                <a:lnTo>
                  <a:pt x="387883" y="312166"/>
                </a:lnTo>
                <a:lnTo>
                  <a:pt x="348894" y="343255"/>
                </a:lnTo>
                <a:lnTo>
                  <a:pt x="324154" y="371411"/>
                </a:lnTo>
                <a:lnTo>
                  <a:pt x="320370" y="376453"/>
                </a:lnTo>
                <a:lnTo>
                  <a:pt x="317017" y="381495"/>
                </a:lnTo>
                <a:lnTo>
                  <a:pt x="313245" y="386537"/>
                </a:lnTo>
                <a:lnTo>
                  <a:pt x="309892" y="391579"/>
                </a:lnTo>
                <a:lnTo>
                  <a:pt x="306539" y="397040"/>
                </a:lnTo>
                <a:lnTo>
                  <a:pt x="303187" y="402081"/>
                </a:lnTo>
                <a:lnTo>
                  <a:pt x="299821" y="407543"/>
                </a:lnTo>
                <a:lnTo>
                  <a:pt x="296887" y="413004"/>
                </a:lnTo>
                <a:lnTo>
                  <a:pt x="291439" y="424345"/>
                </a:lnTo>
                <a:lnTo>
                  <a:pt x="286410" y="436118"/>
                </a:lnTo>
                <a:lnTo>
                  <a:pt x="284314" y="442417"/>
                </a:lnTo>
                <a:lnTo>
                  <a:pt x="278028" y="460057"/>
                </a:lnTo>
                <a:lnTo>
                  <a:pt x="274662" y="472668"/>
                </a:lnTo>
                <a:lnTo>
                  <a:pt x="270890" y="491578"/>
                </a:lnTo>
                <a:lnTo>
                  <a:pt x="270052" y="497878"/>
                </a:lnTo>
                <a:lnTo>
                  <a:pt x="268376" y="511327"/>
                </a:lnTo>
                <a:lnTo>
                  <a:pt x="267538" y="517626"/>
                </a:lnTo>
                <a:lnTo>
                  <a:pt x="267119" y="524344"/>
                </a:lnTo>
                <a:lnTo>
                  <a:pt x="267119" y="548297"/>
                </a:lnTo>
                <a:lnTo>
                  <a:pt x="272148" y="589889"/>
                </a:lnTo>
                <a:lnTo>
                  <a:pt x="282638" y="628967"/>
                </a:lnTo>
                <a:lnTo>
                  <a:pt x="286410" y="638200"/>
                </a:lnTo>
                <a:lnTo>
                  <a:pt x="290182" y="647865"/>
                </a:lnTo>
                <a:lnTo>
                  <a:pt x="294373" y="656691"/>
                </a:lnTo>
                <a:lnTo>
                  <a:pt x="298983" y="665518"/>
                </a:lnTo>
                <a:lnTo>
                  <a:pt x="304025" y="674344"/>
                </a:lnTo>
                <a:lnTo>
                  <a:pt x="307045" y="679386"/>
                </a:lnTo>
                <a:lnTo>
                  <a:pt x="161023" y="679386"/>
                </a:lnTo>
                <a:lnTo>
                  <a:pt x="82194" y="823912"/>
                </a:lnTo>
                <a:close/>
              </a:path>
              <a:path w="600075" h="824229">
                <a:moveTo>
                  <a:pt x="314502" y="691146"/>
                </a:moveTo>
                <a:lnTo>
                  <a:pt x="161023" y="679386"/>
                </a:lnTo>
                <a:lnTo>
                  <a:pt x="307045" y="679386"/>
                </a:lnTo>
                <a:lnTo>
                  <a:pt x="309054" y="682739"/>
                </a:lnTo>
                <a:lnTo>
                  <a:pt x="314502" y="691146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787776" y="2724151"/>
            <a:ext cx="528955" cy="796925"/>
          </a:xfrm>
          <a:custGeom>
            <a:avLst/>
            <a:gdLst/>
            <a:ahLst/>
            <a:cxnLst/>
            <a:rect l="l" t="t" r="r" b="b"/>
            <a:pathLst>
              <a:path w="528954" h="796925">
                <a:moveTo>
                  <a:pt x="297230" y="796925"/>
                </a:moveTo>
                <a:lnTo>
                  <a:pt x="232244" y="660539"/>
                </a:lnTo>
                <a:lnTo>
                  <a:pt x="235597" y="653402"/>
                </a:lnTo>
                <a:lnTo>
                  <a:pt x="238950" y="646684"/>
                </a:lnTo>
                <a:lnTo>
                  <a:pt x="241896" y="639559"/>
                </a:lnTo>
                <a:lnTo>
                  <a:pt x="254050" y="601789"/>
                </a:lnTo>
                <a:lnTo>
                  <a:pt x="261550" y="554367"/>
                </a:lnTo>
                <a:lnTo>
                  <a:pt x="261594" y="545553"/>
                </a:lnTo>
                <a:lnTo>
                  <a:pt x="262013" y="537578"/>
                </a:lnTo>
                <a:lnTo>
                  <a:pt x="261594" y="523735"/>
                </a:lnTo>
                <a:lnTo>
                  <a:pt x="260756" y="510298"/>
                </a:lnTo>
                <a:lnTo>
                  <a:pt x="259079" y="496874"/>
                </a:lnTo>
                <a:lnTo>
                  <a:pt x="257822" y="490575"/>
                </a:lnTo>
                <a:lnTo>
                  <a:pt x="256565" y="483857"/>
                </a:lnTo>
                <a:lnTo>
                  <a:pt x="246087" y="446519"/>
                </a:lnTo>
                <a:lnTo>
                  <a:pt x="233502" y="416712"/>
                </a:lnTo>
                <a:lnTo>
                  <a:pt x="230568" y="410844"/>
                </a:lnTo>
                <a:lnTo>
                  <a:pt x="210032" y="378523"/>
                </a:lnTo>
                <a:lnTo>
                  <a:pt x="198285" y="363423"/>
                </a:lnTo>
                <a:lnTo>
                  <a:pt x="194094" y="358381"/>
                </a:lnTo>
                <a:lnTo>
                  <a:pt x="185712" y="349148"/>
                </a:lnTo>
                <a:lnTo>
                  <a:pt x="181101" y="344957"/>
                </a:lnTo>
                <a:lnTo>
                  <a:pt x="176491" y="340334"/>
                </a:lnTo>
                <a:lnTo>
                  <a:pt x="146723" y="316420"/>
                </a:lnTo>
                <a:lnTo>
                  <a:pt x="141693" y="313067"/>
                </a:lnTo>
                <a:lnTo>
                  <a:pt x="136245" y="309283"/>
                </a:lnTo>
                <a:lnTo>
                  <a:pt x="130797" y="305930"/>
                </a:lnTo>
                <a:lnTo>
                  <a:pt x="125349" y="302996"/>
                </a:lnTo>
                <a:lnTo>
                  <a:pt x="114452" y="296278"/>
                </a:lnTo>
                <a:lnTo>
                  <a:pt x="78397" y="281584"/>
                </a:lnTo>
                <a:lnTo>
                  <a:pt x="66243" y="277812"/>
                </a:lnTo>
                <a:lnTo>
                  <a:pt x="59944" y="275717"/>
                </a:lnTo>
                <a:lnTo>
                  <a:pt x="53657" y="274459"/>
                </a:lnTo>
                <a:lnTo>
                  <a:pt x="40665" y="271513"/>
                </a:lnTo>
                <a:lnTo>
                  <a:pt x="34378" y="270675"/>
                </a:lnTo>
                <a:lnTo>
                  <a:pt x="27673" y="269417"/>
                </a:lnTo>
                <a:lnTo>
                  <a:pt x="20535" y="268998"/>
                </a:lnTo>
                <a:lnTo>
                  <a:pt x="14249" y="268160"/>
                </a:lnTo>
                <a:lnTo>
                  <a:pt x="838" y="267322"/>
                </a:lnTo>
                <a:lnTo>
                  <a:pt x="83426" y="146037"/>
                </a:lnTo>
                <a:lnTo>
                  <a:pt x="0" y="0"/>
                </a:lnTo>
                <a:lnTo>
                  <a:pt x="13830" y="419"/>
                </a:lnTo>
                <a:lnTo>
                  <a:pt x="41084" y="2095"/>
                </a:lnTo>
                <a:lnTo>
                  <a:pt x="54495" y="3352"/>
                </a:lnTo>
                <a:lnTo>
                  <a:pt x="67500" y="5461"/>
                </a:lnTo>
                <a:lnTo>
                  <a:pt x="80911" y="7137"/>
                </a:lnTo>
                <a:lnTo>
                  <a:pt x="119900" y="15112"/>
                </a:lnTo>
                <a:lnTo>
                  <a:pt x="157632" y="26022"/>
                </a:lnTo>
                <a:lnTo>
                  <a:pt x="194094" y="39446"/>
                </a:lnTo>
                <a:lnTo>
                  <a:pt x="229730" y="55397"/>
                </a:lnTo>
                <a:lnTo>
                  <a:pt x="252374" y="67563"/>
                </a:lnTo>
                <a:lnTo>
                  <a:pt x="263690" y="73863"/>
                </a:lnTo>
                <a:lnTo>
                  <a:pt x="274586" y="80149"/>
                </a:lnTo>
                <a:lnTo>
                  <a:pt x="285064" y="87287"/>
                </a:lnTo>
                <a:lnTo>
                  <a:pt x="296392" y="94424"/>
                </a:lnTo>
                <a:lnTo>
                  <a:pt x="306450" y="101981"/>
                </a:lnTo>
                <a:lnTo>
                  <a:pt x="316928" y="109524"/>
                </a:lnTo>
                <a:lnTo>
                  <a:pt x="326986" y="117500"/>
                </a:lnTo>
                <a:lnTo>
                  <a:pt x="365137" y="151079"/>
                </a:lnTo>
                <a:lnTo>
                  <a:pt x="391553" y="178777"/>
                </a:lnTo>
                <a:lnTo>
                  <a:pt x="416280" y="208152"/>
                </a:lnTo>
                <a:lnTo>
                  <a:pt x="423837" y="218224"/>
                </a:lnTo>
                <a:lnTo>
                  <a:pt x="431800" y="228714"/>
                </a:lnTo>
                <a:lnTo>
                  <a:pt x="438924" y="239623"/>
                </a:lnTo>
                <a:lnTo>
                  <a:pt x="445630" y="250113"/>
                </a:lnTo>
                <a:lnTo>
                  <a:pt x="459041" y="271932"/>
                </a:lnTo>
                <a:lnTo>
                  <a:pt x="464921" y="283273"/>
                </a:lnTo>
                <a:lnTo>
                  <a:pt x="471208" y="294601"/>
                </a:lnTo>
                <a:lnTo>
                  <a:pt x="487133" y="329844"/>
                </a:lnTo>
                <a:lnTo>
                  <a:pt x="501383" y="366356"/>
                </a:lnTo>
                <a:lnTo>
                  <a:pt x="512292" y="404126"/>
                </a:lnTo>
                <a:lnTo>
                  <a:pt x="515226" y="417131"/>
                </a:lnTo>
                <a:lnTo>
                  <a:pt x="518160" y="429729"/>
                </a:lnTo>
                <a:lnTo>
                  <a:pt x="524446" y="469595"/>
                </a:lnTo>
                <a:lnTo>
                  <a:pt x="528218" y="510298"/>
                </a:lnTo>
                <a:lnTo>
                  <a:pt x="528637" y="523735"/>
                </a:lnTo>
                <a:lnTo>
                  <a:pt x="528637" y="554367"/>
                </a:lnTo>
                <a:lnTo>
                  <a:pt x="524446" y="605561"/>
                </a:lnTo>
                <a:lnTo>
                  <a:pt x="515645" y="655497"/>
                </a:lnTo>
                <a:lnTo>
                  <a:pt x="502640" y="702919"/>
                </a:lnTo>
                <a:lnTo>
                  <a:pt x="485038" y="749084"/>
                </a:lnTo>
                <a:lnTo>
                  <a:pt x="463664" y="793153"/>
                </a:lnTo>
                <a:lnTo>
                  <a:pt x="297230" y="796925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175352" y="2724151"/>
            <a:ext cx="530225" cy="610235"/>
          </a:xfrm>
          <a:custGeom>
            <a:avLst/>
            <a:gdLst/>
            <a:ahLst/>
            <a:cxnLst/>
            <a:rect l="l" t="t" r="r" b="b"/>
            <a:pathLst>
              <a:path w="530225" h="610235">
                <a:moveTo>
                  <a:pt x="387489" y="609815"/>
                </a:moveTo>
                <a:lnTo>
                  <a:pt x="261696" y="523659"/>
                </a:lnTo>
                <a:lnTo>
                  <a:pt x="261696" y="517359"/>
                </a:lnTo>
                <a:lnTo>
                  <a:pt x="260858" y="510628"/>
                </a:lnTo>
                <a:lnTo>
                  <a:pt x="254546" y="472808"/>
                </a:lnTo>
                <a:lnTo>
                  <a:pt x="242760" y="436664"/>
                </a:lnTo>
                <a:lnTo>
                  <a:pt x="240665" y="430783"/>
                </a:lnTo>
                <a:lnTo>
                  <a:pt x="238137" y="425323"/>
                </a:lnTo>
                <a:lnTo>
                  <a:pt x="235191" y="419430"/>
                </a:lnTo>
                <a:lnTo>
                  <a:pt x="232663" y="413969"/>
                </a:lnTo>
                <a:lnTo>
                  <a:pt x="226771" y="403047"/>
                </a:lnTo>
                <a:lnTo>
                  <a:pt x="222986" y="398005"/>
                </a:lnTo>
                <a:lnTo>
                  <a:pt x="220040" y="392531"/>
                </a:lnTo>
                <a:lnTo>
                  <a:pt x="212890" y="382447"/>
                </a:lnTo>
                <a:lnTo>
                  <a:pt x="209524" y="377405"/>
                </a:lnTo>
                <a:lnTo>
                  <a:pt x="205740" y="372783"/>
                </a:lnTo>
                <a:lnTo>
                  <a:pt x="172504" y="336638"/>
                </a:lnTo>
                <a:lnTo>
                  <a:pt x="157772" y="324878"/>
                </a:lnTo>
                <a:lnTo>
                  <a:pt x="153149" y="321094"/>
                </a:lnTo>
                <a:lnTo>
                  <a:pt x="111074" y="295033"/>
                </a:lnTo>
                <a:lnTo>
                  <a:pt x="63957" y="277380"/>
                </a:lnTo>
                <a:lnTo>
                  <a:pt x="51752" y="274434"/>
                </a:lnTo>
                <a:lnTo>
                  <a:pt x="45440" y="272757"/>
                </a:lnTo>
                <a:lnTo>
                  <a:pt x="39128" y="271919"/>
                </a:lnTo>
                <a:lnTo>
                  <a:pt x="26504" y="269811"/>
                </a:lnTo>
                <a:lnTo>
                  <a:pt x="19773" y="268973"/>
                </a:lnTo>
                <a:lnTo>
                  <a:pt x="0" y="267716"/>
                </a:lnTo>
                <a:lnTo>
                  <a:pt x="82892" y="146253"/>
                </a:lnTo>
                <a:lnTo>
                  <a:pt x="1270" y="0"/>
                </a:lnTo>
                <a:lnTo>
                  <a:pt x="55118" y="3784"/>
                </a:lnTo>
                <a:lnTo>
                  <a:pt x="94665" y="9664"/>
                </a:lnTo>
                <a:lnTo>
                  <a:pt x="132537" y="18491"/>
                </a:lnTo>
                <a:lnTo>
                  <a:pt x="169976" y="30264"/>
                </a:lnTo>
                <a:lnTo>
                  <a:pt x="205740" y="44551"/>
                </a:lnTo>
                <a:lnTo>
                  <a:pt x="240665" y="60934"/>
                </a:lnTo>
                <a:lnTo>
                  <a:pt x="273900" y="79857"/>
                </a:lnTo>
                <a:lnTo>
                  <a:pt x="315975" y="108851"/>
                </a:lnTo>
                <a:lnTo>
                  <a:pt x="344995" y="132803"/>
                </a:lnTo>
                <a:lnTo>
                  <a:pt x="364350" y="149618"/>
                </a:lnTo>
                <a:lnTo>
                  <a:pt x="382028" y="167271"/>
                </a:lnTo>
                <a:lnTo>
                  <a:pt x="398856" y="186601"/>
                </a:lnTo>
                <a:lnTo>
                  <a:pt x="414845" y="205930"/>
                </a:lnTo>
                <a:lnTo>
                  <a:pt x="422414" y="216026"/>
                </a:lnTo>
                <a:lnTo>
                  <a:pt x="430415" y="226110"/>
                </a:lnTo>
                <a:lnTo>
                  <a:pt x="437565" y="237032"/>
                </a:lnTo>
                <a:lnTo>
                  <a:pt x="444715" y="247548"/>
                </a:lnTo>
                <a:lnTo>
                  <a:pt x="451446" y="258051"/>
                </a:lnTo>
                <a:lnTo>
                  <a:pt x="475843" y="302602"/>
                </a:lnTo>
                <a:lnTo>
                  <a:pt x="491413" y="337896"/>
                </a:lnTo>
                <a:lnTo>
                  <a:pt x="504875" y="374459"/>
                </a:lnTo>
                <a:lnTo>
                  <a:pt x="517918" y="424472"/>
                </a:lnTo>
                <a:lnTo>
                  <a:pt x="520446" y="437921"/>
                </a:lnTo>
                <a:lnTo>
                  <a:pt x="522973" y="450951"/>
                </a:lnTo>
                <a:lnTo>
                  <a:pt x="528015" y="490042"/>
                </a:lnTo>
                <a:lnTo>
                  <a:pt x="530123" y="530809"/>
                </a:lnTo>
                <a:lnTo>
                  <a:pt x="387489" y="609815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627563" y="2724570"/>
            <a:ext cx="602615" cy="556895"/>
          </a:xfrm>
          <a:custGeom>
            <a:avLst/>
            <a:gdLst/>
            <a:ahLst/>
            <a:cxnLst/>
            <a:rect l="l" t="t" r="r" b="b"/>
            <a:pathLst>
              <a:path w="602614" h="556895">
                <a:moveTo>
                  <a:pt x="838" y="556869"/>
                </a:moveTo>
                <a:lnTo>
                  <a:pt x="0" y="537959"/>
                </a:lnTo>
                <a:lnTo>
                  <a:pt x="838" y="510641"/>
                </a:lnTo>
                <a:lnTo>
                  <a:pt x="2527" y="483742"/>
                </a:lnTo>
                <a:lnTo>
                  <a:pt x="7988" y="444652"/>
                </a:lnTo>
                <a:lnTo>
                  <a:pt x="23139" y="380771"/>
                </a:lnTo>
                <a:lnTo>
                  <a:pt x="36182" y="344208"/>
                </a:lnTo>
                <a:lnTo>
                  <a:pt x="40805" y="332016"/>
                </a:lnTo>
                <a:lnTo>
                  <a:pt x="45859" y="320255"/>
                </a:lnTo>
                <a:lnTo>
                  <a:pt x="51333" y="308902"/>
                </a:lnTo>
                <a:lnTo>
                  <a:pt x="56794" y="297141"/>
                </a:lnTo>
                <a:lnTo>
                  <a:pt x="68579" y="274446"/>
                </a:lnTo>
                <a:lnTo>
                  <a:pt x="74891" y="263512"/>
                </a:lnTo>
                <a:lnTo>
                  <a:pt x="81622" y="253009"/>
                </a:lnTo>
                <a:lnTo>
                  <a:pt x="88353" y="242074"/>
                </a:lnTo>
                <a:lnTo>
                  <a:pt x="110655" y="210985"/>
                </a:lnTo>
                <a:lnTo>
                  <a:pt x="151879" y="163067"/>
                </a:lnTo>
                <a:lnTo>
                  <a:pt x="170395" y="145414"/>
                </a:lnTo>
                <a:lnTo>
                  <a:pt x="179654" y="136588"/>
                </a:lnTo>
                <a:lnTo>
                  <a:pt x="188912" y="128600"/>
                </a:lnTo>
                <a:lnTo>
                  <a:pt x="198589" y="120624"/>
                </a:lnTo>
                <a:lnTo>
                  <a:pt x="208686" y="112636"/>
                </a:lnTo>
                <a:lnTo>
                  <a:pt x="218782" y="105067"/>
                </a:lnTo>
                <a:lnTo>
                  <a:pt x="228879" y="97078"/>
                </a:lnTo>
                <a:lnTo>
                  <a:pt x="271792" y="70192"/>
                </a:lnTo>
                <a:lnTo>
                  <a:pt x="306285" y="52539"/>
                </a:lnTo>
                <a:lnTo>
                  <a:pt x="317652" y="47066"/>
                </a:lnTo>
                <a:lnTo>
                  <a:pt x="352996" y="31940"/>
                </a:lnTo>
                <a:lnTo>
                  <a:pt x="390436" y="20180"/>
                </a:lnTo>
                <a:lnTo>
                  <a:pt x="441350" y="8407"/>
                </a:lnTo>
                <a:lnTo>
                  <a:pt x="480479" y="2527"/>
                </a:lnTo>
                <a:lnTo>
                  <a:pt x="521284" y="0"/>
                </a:lnTo>
                <a:lnTo>
                  <a:pt x="602068" y="140373"/>
                </a:lnTo>
                <a:lnTo>
                  <a:pt x="521703" y="267715"/>
                </a:lnTo>
                <a:lnTo>
                  <a:pt x="514972" y="268135"/>
                </a:lnTo>
                <a:lnTo>
                  <a:pt x="508660" y="268973"/>
                </a:lnTo>
                <a:lnTo>
                  <a:pt x="457758" y="279488"/>
                </a:lnTo>
                <a:lnTo>
                  <a:pt x="427888" y="290829"/>
                </a:lnTo>
                <a:lnTo>
                  <a:pt x="421995" y="293357"/>
                </a:lnTo>
                <a:lnTo>
                  <a:pt x="416521" y="296290"/>
                </a:lnTo>
                <a:lnTo>
                  <a:pt x="410629" y="298818"/>
                </a:lnTo>
                <a:lnTo>
                  <a:pt x="400113" y="305536"/>
                </a:lnTo>
                <a:lnTo>
                  <a:pt x="359308" y="334962"/>
                </a:lnTo>
                <a:lnTo>
                  <a:pt x="329438" y="366064"/>
                </a:lnTo>
                <a:lnTo>
                  <a:pt x="325221" y="371525"/>
                </a:lnTo>
                <a:lnTo>
                  <a:pt x="321437" y="376148"/>
                </a:lnTo>
                <a:lnTo>
                  <a:pt x="318071" y="381190"/>
                </a:lnTo>
                <a:lnTo>
                  <a:pt x="314286" y="386651"/>
                </a:lnTo>
                <a:lnTo>
                  <a:pt x="307555" y="396735"/>
                </a:lnTo>
                <a:lnTo>
                  <a:pt x="304609" y="402208"/>
                </a:lnTo>
                <a:lnTo>
                  <a:pt x="300824" y="407669"/>
                </a:lnTo>
                <a:lnTo>
                  <a:pt x="297878" y="413130"/>
                </a:lnTo>
                <a:lnTo>
                  <a:pt x="292404" y="424484"/>
                </a:lnTo>
                <a:lnTo>
                  <a:pt x="287362" y="436244"/>
                </a:lnTo>
                <a:lnTo>
                  <a:pt x="285254" y="442125"/>
                </a:lnTo>
                <a:lnTo>
                  <a:pt x="283146" y="448436"/>
                </a:lnTo>
                <a:lnTo>
                  <a:pt x="278942" y="460197"/>
                </a:lnTo>
                <a:lnTo>
                  <a:pt x="275577" y="472808"/>
                </a:lnTo>
                <a:lnTo>
                  <a:pt x="275227" y="474497"/>
                </a:lnTo>
                <a:lnTo>
                  <a:pt x="140944" y="474497"/>
                </a:lnTo>
                <a:lnTo>
                  <a:pt x="838" y="556869"/>
                </a:lnTo>
                <a:close/>
              </a:path>
              <a:path w="602614" h="556895">
                <a:moveTo>
                  <a:pt x="268427" y="556450"/>
                </a:moveTo>
                <a:lnTo>
                  <a:pt x="140944" y="474497"/>
                </a:lnTo>
                <a:lnTo>
                  <a:pt x="275227" y="474497"/>
                </a:lnTo>
                <a:lnTo>
                  <a:pt x="273050" y="485000"/>
                </a:lnTo>
                <a:lnTo>
                  <a:pt x="271792" y="491718"/>
                </a:lnTo>
                <a:lnTo>
                  <a:pt x="270954" y="498030"/>
                </a:lnTo>
                <a:lnTo>
                  <a:pt x="269265" y="511479"/>
                </a:lnTo>
                <a:lnTo>
                  <a:pt x="268427" y="517778"/>
                </a:lnTo>
                <a:lnTo>
                  <a:pt x="268008" y="524509"/>
                </a:lnTo>
                <a:lnTo>
                  <a:pt x="268008" y="547204"/>
                </a:lnTo>
                <a:lnTo>
                  <a:pt x="268427" y="556450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629671" y="3227223"/>
            <a:ext cx="545465" cy="573405"/>
          </a:xfrm>
          <a:custGeom>
            <a:avLst/>
            <a:gdLst/>
            <a:ahLst/>
            <a:cxnLst/>
            <a:rect l="l" t="t" r="r" b="b"/>
            <a:pathLst>
              <a:path w="545464" h="573404">
                <a:moveTo>
                  <a:pt x="538949" y="573252"/>
                </a:moveTo>
                <a:lnTo>
                  <a:pt x="523811" y="573252"/>
                </a:lnTo>
                <a:lnTo>
                  <a:pt x="510768" y="572833"/>
                </a:lnTo>
                <a:lnTo>
                  <a:pt x="471639" y="569468"/>
                </a:lnTo>
                <a:lnTo>
                  <a:pt x="433349" y="563587"/>
                </a:lnTo>
                <a:lnTo>
                  <a:pt x="384543" y="551395"/>
                </a:lnTo>
                <a:lnTo>
                  <a:pt x="372338" y="548030"/>
                </a:lnTo>
                <a:lnTo>
                  <a:pt x="360146" y="543839"/>
                </a:lnTo>
                <a:lnTo>
                  <a:pt x="348361" y="539203"/>
                </a:lnTo>
                <a:lnTo>
                  <a:pt x="337007" y="535012"/>
                </a:lnTo>
                <a:lnTo>
                  <a:pt x="291566" y="514413"/>
                </a:lnTo>
                <a:lnTo>
                  <a:pt x="270103" y="502640"/>
                </a:lnTo>
                <a:lnTo>
                  <a:pt x="259168" y="496760"/>
                </a:lnTo>
                <a:lnTo>
                  <a:pt x="249072" y="490042"/>
                </a:lnTo>
                <a:lnTo>
                  <a:pt x="238544" y="483730"/>
                </a:lnTo>
                <a:lnTo>
                  <a:pt x="228028" y="476592"/>
                </a:lnTo>
                <a:lnTo>
                  <a:pt x="218351" y="469023"/>
                </a:lnTo>
                <a:lnTo>
                  <a:pt x="208254" y="461873"/>
                </a:lnTo>
                <a:lnTo>
                  <a:pt x="189318" y="446328"/>
                </a:lnTo>
                <a:lnTo>
                  <a:pt x="180073" y="438340"/>
                </a:lnTo>
                <a:lnTo>
                  <a:pt x="161975" y="421957"/>
                </a:lnTo>
                <a:lnTo>
                  <a:pt x="153136" y="413550"/>
                </a:lnTo>
                <a:lnTo>
                  <a:pt x="144729" y="404304"/>
                </a:lnTo>
                <a:lnTo>
                  <a:pt x="136309" y="395478"/>
                </a:lnTo>
                <a:lnTo>
                  <a:pt x="128320" y="386232"/>
                </a:lnTo>
                <a:lnTo>
                  <a:pt x="120751" y="376986"/>
                </a:lnTo>
                <a:lnTo>
                  <a:pt x="112750" y="367322"/>
                </a:lnTo>
                <a:lnTo>
                  <a:pt x="105600" y="357657"/>
                </a:lnTo>
                <a:lnTo>
                  <a:pt x="98031" y="347980"/>
                </a:lnTo>
                <a:lnTo>
                  <a:pt x="90868" y="337477"/>
                </a:lnTo>
                <a:lnTo>
                  <a:pt x="65214" y="295871"/>
                </a:lnTo>
                <a:lnTo>
                  <a:pt x="43332" y="251320"/>
                </a:lnTo>
                <a:lnTo>
                  <a:pt x="34074" y="228206"/>
                </a:lnTo>
                <a:lnTo>
                  <a:pt x="29032" y="216865"/>
                </a:lnTo>
                <a:lnTo>
                  <a:pt x="25234" y="205092"/>
                </a:lnTo>
                <a:lnTo>
                  <a:pt x="21450" y="192481"/>
                </a:lnTo>
                <a:lnTo>
                  <a:pt x="17665" y="180721"/>
                </a:lnTo>
                <a:lnTo>
                  <a:pt x="14719" y="168529"/>
                </a:lnTo>
                <a:lnTo>
                  <a:pt x="11353" y="156337"/>
                </a:lnTo>
                <a:lnTo>
                  <a:pt x="8826" y="144157"/>
                </a:lnTo>
                <a:lnTo>
                  <a:pt x="6311" y="131127"/>
                </a:lnTo>
                <a:lnTo>
                  <a:pt x="4203" y="118516"/>
                </a:lnTo>
                <a:lnTo>
                  <a:pt x="838" y="93294"/>
                </a:lnTo>
                <a:lnTo>
                  <a:pt x="0" y="80264"/>
                </a:lnTo>
                <a:lnTo>
                  <a:pt x="135470" y="0"/>
                </a:lnTo>
                <a:lnTo>
                  <a:pt x="269684" y="81114"/>
                </a:lnTo>
                <a:lnTo>
                  <a:pt x="271792" y="92875"/>
                </a:lnTo>
                <a:lnTo>
                  <a:pt x="274739" y="104648"/>
                </a:lnTo>
                <a:lnTo>
                  <a:pt x="276415" y="110528"/>
                </a:lnTo>
                <a:lnTo>
                  <a:pt x="278104" y="115989"/>
                </a:lnTo>
                <a:lnTo>
                  <a:pt x="281889" y="127342"/>
                </a:lnTo>
                <a:lnTo>
                  <a:pt x="283984" y="132803"/>
                </a:lnTo>
                <a:lnTo>
                  <a:pt x="286092" y="138684"/>
                </a:lnTo>
                <a:lnTo>
                  <a:pt x="290715" y="149199"/>
                </a:lnTo>
                <a:lnTo>
                  <a:pt x="295770" y="159702"/>
                </a:lnTo>
                <a:lnTo>
                  <a:pt x="302082" y="170205"/>
                </a:lnTo>
                <a:lnTo>
                  <a:pt x="305028" y="175247"/>
                </a:lnTo>
                <a:lnTo>
                  <a:pt x="307975" y="179870"/>
                </a:lnTo>
                <a:lnTo>
                  <a:pt x="314286" y="189534"/>
                </a:lnTo>
                <a:lnTo>
                  <a:pt x="321437" y="198793"/>
                </a:lnTo>
                <a:lnTo>
                  <a:pt x="328587" y="208457"/>
                </a:lnTo>
                <a:lnTo>
                  <a:pt x="332371" y="212661"/>
                </a:lnTo>
                <a:lnTo>
                  <a:pt x="336156" y="217284"/>
                </a:lnTo>
                <a:lnTo>
                  <a:pt x="344157" y="225679"/>
                </a:lnTo>
                <a:lnTo>
                  <a:pt x="352145" y="233667"/>
                </a:lnTo>
                <a:lnTo>
                  <a:pt x="360984" y="241236"/>
                </a:lnTo>
                <a:lnTo>
                  <a:pt x="370243" y="248373"/>
                </a:lnTo>
                <a:lnTo>
                  <a:pt x="374865" y="252158"/>
                </a:lnTo>
                <a:lnTo>
                  <a:pt x="379488" y="255524"/>
                </a:lnTo>
                <a:lnTo>
                  <a:pt x="389166" y="261823"/>
                </a:lnTo>
                <a:lnTo>
                  <a:pt x="399275" y="268135"/>
                </a:lnTo>
                <a:lnTo>
                  <a:pt x="404317" y="271500"/>
                </a:lnTo>
                <a:lnTo>
                  <a:pt x="409371" y="274434"/>
                </a:lnTo>
                <a:lnTo>
                  <a:pt x="430402" y="284518"/>
                </a:lnTo>
                <a:lnTo>
                  <a:pt x="436295" y="286626"/>
                </a:lnTo>
                <a:lnTo>
                  <a:pt x="441769" y="288721"/>
                </a:lnTo>
                <a:lnTo>
                  <a:pt x="487616" y="301332"/>
                </a:lnTo>
                <a:lnTo>
                  <a:pt x="536854" y="305955"/>
                </a:lnTo>
                <a:lnTo>
                  <a:pt x="544560" y="305955"/>
                </a:lnTo>
                <a:lnTo>
                  <a:pt x="461111" y="429933"/>
                </a:lnTo>
                <a:lnTo>
                  <a:pt x="544842" y="572414"/>
                </a:lnTo>
                <a:lnTo>
                  <a:pt x="542734" y="572414"/>
                </a:lnTo>
                <a:lnTo>
                  <a:pt x="540638" y="572833"/>
                </a:lnTo>
                <a:lnTo>
                  <a:pt x="538949" y="573252"/>
                </a:lnTo>
                <a:close/>
              </a:path>
              <a:path w="545464" h="573404">
                <a:moveTo>
                  <a:pt x="544560" y="305955"/>
                </a:moveTo>
                <a:lnTo>
                  <a:pt x="536854" y="305955"/>
                </a:lnTo>
                <a:lnTo>
                  <a:pt x="544842" y="305536"/>
                </a:lnTo>
                <a:lnTo>
                  <a:pt x="544560" y="305955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121922" y="3281439"/>
            <a:ext cx="582930" cy="518795"/>
          </a:xfrm>
          <a:custGeom>
            <a:avLst/>
            <a:gdLst/>
            <a:ahLst/>
            <a:cxnLst/>
            <a:rect l="l" t="t" r="r" b="b"/>
            <a:pathLst>
              <a:path w="582929" h="518795">
                <a:moveTo>
                  <a:pt x="80352" y="518198"/>
                </a:moveTo>
                <a:lnTo>
                  <a:pt x="0" y="379501"/>
                </a:lnTo>
                <a:lnTo>
                  <a:pt x="81622" y="248793"/>
                </a:lnTo>
                <a:lnTo>
                  <a:pt x="92976" y="247116"/>
                </a:lnTo>
                <a:lnTo>
                  <a:pt x="110236" y="243332"/>
                </a:lnTo>
                <a:lnTo>
                  <a:pt x="115697" y="241655"/>
                </a:lnTo>
                <a:lnTo>
                  <a:pt x="127063" y="238290"/>
                </a:lnTo>
                <a:lnTo>
                  <a:pt x="137579" y="234505"/>
                </a:lnTo>
                <a:lnTo>
                  <a:pt x="179654" y="214757"/>
                </a:lnTo>
                <a:lnTo>
                  <a:pt x="212890" y="192481"/>
                </a:lnTo>
                <a:lnTo>
                  <a:pt x="241922" y="166001"/>
                </a:lnTo>
                <a:lnTo>
                  <a:pt x="270103" y="130276"/>
                </a:lnTo>
                <a:lnTo>
                  <a:pt x="275996" y="120611"/>
                </a:lnTo>
                <a:lnTo>
                  <a:pt x="282308" y="110947"/>
                </a:lnTo>
                <a:lnTo>
                  <a:pt x="289877" y="95821"/>
                </a:lnTo>
                <a:lnTo>
                  <a:pt x="292404" y="90360"/>
                </a:lnTo>
                <a:lnTo>
                  <a:pt x="296608" y="79425"/>
                </a:lnTo>
                <a:lnTo>
                  <a:pt x="300824" y="68922"/>
                </a:lnTo>
                <a:lnTo>
                  <a:pt x="312178" y="23952"/>
                </a:lnTo>
                <a:lnTo>
                  <a:pt x="314706" y="0"/>
                </a:lnTo>
                <a:lnTo>
                  <a:pt x="434187" y="84886"/>
                </a:lnTo>
                <a:lnTo>
                  <a:pt x="573335" y="84886"/>
                </a:lnTo>
                <a:lnTo>
                  <a:pt x="572198" y="90779"/>
                </a:lnTo>
                <a:lnTo>
                  <a:pt x="559993" y="138684"/>
                </a:lnTo>
                <a:lnTo>
                  <a:pt x="547370" y="173990"/>
                </a:lnTo>
                <a:lnTo>
                  <a:pt x="543166" y="185343"/>
                </a:lnTo>
                <a:lnTo>
                  <a:pt x="538111" y="196684"/>
                </a:lnTo>
                <a:lnTo>
                  <a:pt x="533488" y="207606"/>
                </a:lnTo>
                <a:lnTo>
                  <a:pt x="528015" y="219379"/>
                </a:lnTo>
                <a:lnTo>
                  <a:pt x="522541" y="229882"/>
                </a:lnTo>
                <a:lnTo>
                  <a:pt x="516661" y="240817"/>
                </a:lnTo>
                <a:lnTo>
                  <a:pt x="504875" y="261823"/>
                </a:lnTo>
                <a:lnTo>
                  <a:pt x="498144" y="271919"/>
                </a:lnTo>
                <a:lnTo>
                  <a:pt x="491832" y="282003"/>
                </a:lnTo>
                <a:lnTo>
                  <a:pt x="454812" y="330327"/>
                </a:lnTo>
                <a:lnTo>
                  <a:pt x="421995" y="366052"/>
                </a:lnTo>
                <a:lnTo>
                  <a:pt x="376555" y="405561"/>
                </a:lnTo>
                <a:lnTo>
                  <a:pt x="366877" y="412711"/>
                </a:lnTo>
                <a:lnTo>
                  <a:pt x="357200" y="420268"/>
                </a:lnTo>
                <a:lnTo>
                  <a:pt x="347522" y="427418"/>
                </a:lnTo>
                <a:lnTo>
                  <a:pt x="337007" y="433717"/>
                </a:lnTo>
                <a:lnTo>
                  <a:pt x="326491" y="440448"/>
                </a:lnTo>
                <a:lnTo>
                  <a:pt x="316382" y="446747"/>
                </a:lnTo>
                <a:lnTo>
                  <a:pt x="305866" y="452628"/>
                </a:lnTo>
                <a:lnTo>
                  <a:pt x="294932" y="458101"/>
                </a:lnTo>
                <a:lnTo>
                  <a:pt x="284416" y="463981"/>
                </a:lnTo>
                <a:lnTo>
                  <a:pt x="227609" y="487934"/>
                </a:lnTo>
                <a:lnTo>
                  <a:pt x="180073" y="502640"/>
                </a:lnTo>
                <a:lnTo>
                  <a:pt x="130848" y="512737"/>
                </a:lnTo>
                <a:lnTo>
                  <a:pt x="92976" y="517359"/>
                </a:lnTo>
                <a:lnTo>
                  <a:pt x="80352" y="518198"/>
                </a:lnTo>
                <a:close/>
              </a:path>
              <a:path w="582929" h="518795">
                <a:moveTo>
                  <a:pt x="573335" y="84886"/>
                </a:moveTo>
                <a:lnTo>
                  <a:pt x="434187" y="84886"/>
                </a:lnTo>
                <a:lnTo>
                  <a:pt x="582714" y="1676"/>
                </a:lnTo>
                <a:lnTo>
                  <a:pt x="580186" y="40347"/>
                </a:lnTo>
                <a:lnTo>
                  <a:pt x="573335" y="84886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039230" y="2724150"/>
            <a:ext cx="580390" cy="470534"/>
          </a:xfrm>
          <a:custGeom>
            <a:avLst/>
            <a:gdLst/>
            <a:ahLst/>
            <a:cxnLst/>
            <a:rect l="l" t="t" r="r" b="b"/>
            <a:pathLst>
              <a:path w="580390" h="470535">
                <a:moveTo>
                  <a:pt x="0" y="388061"/>
                </a:moveTo>
                <a:lnTo>
                  <a:pt x="2933" y="377977"/>
                </a:lnTo>
                <a:lnTo>
                  <a:pt x="6299" y="367461"/>
                </a:lnTo>
                <a:lnTo>
                  <a:pt x="9664" y="357377"/>
                </a:lnTo>
                <a:lnTo>
                  <a:pt x="13868" y="347700"/>
                </a:lnTo>
                <a:lnTo>
                  <a:pt x="21424" y="328358"/>
                </a:lnTo>
                <a:lnTo>
                  <a:pt x="44119" y="280847"/>
                </a:lnTo>
                <a:lnTo>
                  <a:pt x="65557" y="245110"/>
                </a:lnTo>
                <a:lnTo>
                  <a:pt x="89928" y="211061"/>
                </a:lnTo>
                <a:lnTo>
                  <a:pt x="96240" y="202653"/>
                </a:lnTo>
                <a:lnTo>
                  <a:pt x="102958" y="194665"/>
                </a:lnTo>
                <a:lnTo>
                  <a:pt x="109270" y="186677"/>
                </a:lnTo>
                <a:lnTo>
                  <a:pt x="116408" y="179108"/>
                </a:lnTo>
                <a:lnTo>
                  <a:pt x="144995" y="148831"/>
                </a:lnTo>
                <a:lnTo>
                  <a:pt x="184492" y="115201"/>
                </a:lnTo>
                <a:lnTo>
                  <a:pt x="226949" y="84505"/>
                </a:lnTo>
                <a:lnTo>
                  <a:pt x="262661" y="63487"/>
                </a:lnTo>
                <a:lnTo>
                  <a:pt x="300494" y="45402"/>
                </a:lnTo>
                <a:lnTo>
                  <a:pt x="339572" y="29425"/>
                </a:lnTo>
                <a:lnTo>
                  <a:pt x="350088" y="26073"/>
                </a:lnTo>
                <a:lnTo>
                  <a:pt x="360172" y="22707"/>
                </a:lnTo>
                <a:lnTo>
                  <a:pt x="370674" y="19761"/>
                </a:lnTo>
                <a:lnTo>
                  <a:pt x="380758" y="17233"/>
                </a:lnTo>
                <a:lnTo>
                  <a:pt x="391274" y="14719"/>
                </a:lnTo>
                <a:lnTo>
                  <a:pt x="401358" y="12192"/>
                </a:lnTo>
                <a:lnTo>
                  <a:pt x="444220" y="4622"/>
                </a:lnTo>
                <a:lnTo>
                  <a:pt x="488353" y="419"/>
                </a:lnTo>
                <a:lnTo>
                  <a:pt x="499287" y="0"/>
                </a:lnTo>
                <a:lnTo>
                  <a:pt x="580390" y="140423"/>
                </a:lnTo>
                <a:lnTo>
                  <a:pt x="500125" y="267817"/>
                </a:lnTo>
                <a:lnTo>
                  <a:pt x="500545" y="267817"/>
                </a:lnTo>
                <a:lnTo>
                  <a:pt x="446328" y="276644"/>
                </a:lnTo>
                <a:lnTo>
                  <a:pt x="405980" y="290944"/>
                </a:lnTo>
                <a:lnTo>
                  <a:pt x="378244" y="306082"/>
                </a:lnTo>
                <a:lnTo>
                  <a:pt x="369417" y="311543"/>
                </a:lnTo>
                <a:lnTo>
                  <a:pt x="360591" y="317436"/>
                </a:lnTo>
                <a:lnTo>
                  <a:pt x="343776" y="330047"/>
                </a:lnTo>
                <a:lnTo>
                  <a:pt x="335800" y="336765"/>
                </a:lnTo>
                <a:lnTo>
                  <a:pt x="332016" y="340550"/>
                </a:lnTo>
                <a:lnTo>
                  <a:pt x="328231" y="343916"/>
                </a:lnTo>
                <a:lnTo>
                  <a:pt x="322274" y="350227"/>
                </a:lnTo>
                <a:lnTo>
                  <a:pt x="160959" y="350227"/>
                </a:lnTo>
                <a:lnTo>
                  <a:pt x="0" y="388061"/>
                </a:lnTo>
                <a:close/>
              </a:path>
              <a:path w="580390" h="470535">
                <a:moveTo>
                  <a:pt x="255104" y="470471"/>
                </a:moveTo>
                <a:lnTo>
                  <a:pt x="160959" y="350227"/>
                </a:lnTo>
                <a:lnTo>
                  <a:pt x="322274" y="350227"/>
                </a:lnTo>
                <a:lnTo>
                  <a:pt x="313944" y="359054"/>
                </a:lnTo>
                <a:lnTo>
                  <a:pt x="307213" y="367042"/>
                </a:lnTo>
                <a:lnTo>
                  <a:pt x="300913" y="375869"/>
                </a:lnTo>
                <a:lnTo>
                  <a:pt x="297548" y="380072"/>
                </a:lnTo>
                <a:lnTo>
                  <a:pt x="288721" y="392696"/>
                </a:lnTo>
                <a:lnTo>
                  <a:pt x="277799" y="411187"/>
                </a:lnTo>
                <a:lnTo>
                  <a:pt x="275691" y="415810"/>
                </a:lnTo>
                <a:lnTo>
                  <a:pt x="273177" y="420433"/>
                </a:lnTo>
                <a:lnTo>
                  <a:pt x="268973" y="430110"/>
                </a:lnTo>
                <a:lnTo>
                  <a:pt x="264769" y="440194"/>
                </a:lnTo>
                <a:lnTo>
                  <a:pt x="260985" y="450291"/>
                </a:lnTo>
                <a:lnTo>
                  <a:pt x="258038" y="460375"/>
                </a:lnTo>
                <a:lnTo>
                  <a:pt x="256362" y="465429"/>
                </a:lnTo>
                <a:lnTo>
                  <a:pt x="255104" y="470471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565836" y="2724151"/>
            <a:ext cx="500380" cy="485775"/>
          </a:xfrm>
          <a:custGeom>
            <a:avLst/>
            <a:gdLst/>
            <a:ahLst/>
            <a:cxnLst/>
            <a:rect l="l" t="t" r="r" b="b"/>
            <a:pathLst>
              <a:path w="500379" h="485775">
                <a:moveTo>
                  <a:pt x="389166" y="485609"/>
                </a:moveTo>
                <a:lnTo>
                  <a:pt x="243751" y="441883"/>
                </a:lnTo>
                <a:lnTo>
                  <a:pt x="239966" y="432206"/>
                </a:lnTo>
                <a:lnTo>
                  <a:pt x="236194" y="423379"/>
                </a:lnTo>
                <a:lnTo>
                  <a:pt x="205511" y="373354"/>
                </a:lnTo>
                <a:lnTo>
                  <a:pt x="199199" y="365366"/>
                </a:lnTo>
                <a:lnTo>
                  <a:pt x="196265" y="361581"/>
                </a:lnTo>
                <a:lnTo>
                  <a:pt x="165163" y="330885"/>
                </a:lnTo>
                <a:lnTo>
                  <a:pt x="124815" y="303136"/>
                </a:lnTo>
                <a:lnTo>
                  <a:pt x="120611" y="300189"/>
                </a:lnTo>
                <a:lnTo>
                  <a:pt x="116408" y="297675"/>
                </a:lnTo>
                <a:lnTo>
                  <a:pt x="111785" y="295567"/>
                </a:lnTo>
                <a:lnTo>
                  <a:pt x="107581" y="293471"/>
                </a:lnTo>
                <a:lnTo>
                  <a:pt x="102958" y="291363"/>
                </a:lnTo>
                <a:lnTo>
                  <a:pt x="98755" y="289267"/>
                </a:lnTo>
                <a:lnTo>
                  <a:pt x="89090" y="285483"/>
                </a:lnTo>
                <a:lnTo>
                  <a:pt x="79844" y="282117"/>
                </a:lnTo>
                <a:lnTo>
                  <a:pt x="70180" y="279171"/>
                </a:lnTo>
                <a:lnTo>
                  <a:pt x="60934" y="276225"/>
                </a:lnTo>
                <a:lnTo>
                  <a:pt x="50850" y="274129"/>
                </a:lnTo>
                <a:lnTo>
                  <a:pt x="46227" y="272859"/>
                </a:lnTo>
                <a:lnTo>
                  <a:pt x="20586" y="268655"/>
                </a:lnTo>
                <a:lnTo>
                  <a:pt x="10502" y="267817"/>
                </a:lnTo>
                <a:lnTo>
                  <a:pt x="0" y="267398"/>
                </a:lnTo>
                <a:lnTo>
                  <a:pt x="82372" y="145897"/>
                </a:lnTo>
                <a:lnTo>
                  <a:pt x="0" y="0"/>
                </a:lnTo>
                <a:lnTo>
                  <a:pt x="21424" y="838"/>
                </a:lnTo>
                <a:lnTo>
                  <a:pt x="53784" y="3365"/>
                </a:lnTo>
                <a:lnTo>
                  <a:pt x="64300" y="5041"/>
                </a:lnTo>
                <a:lnTo>
                  <a:pt x="74383" y="6311"/>
                </a:lnTo>
                <a:lnTo>
                  <a:pt x="115989" y="14300"/>
                </a:lnTo>
                <a:lnTo>
                  <a:pt x="155917" y="25641"/>
                </a:lnTo>
                <a:lnTo>
                  <a:pt x="185331" y="36575"/>
                </a:lnTo>
                <a:lnTo>
                  <a:pt x="194995" y="40360"/>
                </a:lnTo>
                <a:lnTo>
                  <a:pt x="232409" y="57175"/>
                </a:lnTo>
                <a:lnTo>
                  <a:pt x="268135" y="76517"/>
                </a:lnTo>
                <a:lnTo>
                  <a:pt x="284937" y="87452"/>
                </a:lnTo>
                <a:lnTo>
                  <a:pt x="293763" y="92913"/>
                </a:lnTo>
                <a:lnTo>
                  <a:pt x="302171" y="98806"/>
                </a:lnTo>
                <a:lnTo>
                  <a:pt x="310159" y="105105"/>
                </a:lnTo>
                <a:lnTo>
                  <a:pt x="318566" y="110998"/>
                </a:lnTo>
                <a:lnTo>
                  <a:pt x="326542" y="117297"/>
                </a:lnTo>
                <a:lnTo>
                  <a:pt x="334111" y="123609"/>
                </a:lnTo>
                <a:lnTo>
                  <a:pt x="356806" y="143789"/>
                </a:lnTo>
                <a:lnTo>
                  <a:pt x="364794" y="150520"/>
                </a:lnTo>
                <a:lnTo>
                  <a:pt x="399249" y="187515"/>
                </a:lnTo>
                <a:lnTo>
                  <a:pt x="424052" y="219049"/>
                </a:lnTo>
                <a:lnTo>
                  <a:pt x="430352" y="227456"/>
                </a:lnTo>
                <a:lnTo>
                  <a:pt x="436245" y="235864"/>
                </a:lnTo>
                <a:lnTo>
                  <a:pt x="441705" y="244271"/>
                </a:lnTo>
                <a:lnTo>
                  <a:pt x="447167" y="253098"/>
                </a:lnTo>
                <a:lnTo>
                  <a:pt x="452627" y="261518"/>
                </a:lnTo>
                <a:lnTo>
                  <a:pt x="471957" y="297256"/>
                </a:lnTo>
                <a:lnTo>
                  <a:pt x="489191" y="334670"/>
                </a:lnTo>
                <a:lnTo>
                  <a:pt x="500125" y="363677"/>
                </a:lnTo>
                <a:lnTo>
                  <a:pt x="389166" y="485609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741921" y="3117265"/>
            <a:ext cx="353060" cy="561340"/>
          </a:xfrm>
          <a:custGeom>
            <a:avLst/>
            <a:gdLst/>
            <a:ahLst/>
            <a:cxnLst/>
            <a:rect l="l" t="t" r="r" b="b"/>
            <a:pathLst>
              <a:path w="353059" h="561339">
                <a:moveTo>
                  <a:pt x="352615" y="126123"/>
                </a:moveTo>
                <a:lnTo>
                  <a:pt x="215607" y="126123"/>
                </a:lnTo>
                <a:lnTo>
                  <a:pt x="333286" y="0"/>
                </a:lnTo>
                <a:lnTo>
                  <a:pt x="343369" y="43726"/>
                </a:lnTo>
                <a:lnTo>
                  <a:pt x="347573" y="71043"/>
                </a:lnTo>
                <a:lnTo>
                  <a:pt x="350100" y="89128"/>
                </a:lnTo>
                <a:lnTo>
                  <a:pt x="351358" y="107213"/>
                </a:lnTo>
                <a:lnTo>
                  <a:pt x="352196" y="116878"/>
                </a:lnTo>
                <a:lnTo>
                  <a:pt x="352615" y="126123"/>
                </a:lnTo>
                <a:close/>
              </a:path>
              <a:path w="353059" h="561339">
                <a:moveTo>
                  <a:pt x="154660" y="560857"/>
                </a:moveTo>
                <a:lnTo>
                  <a:pt x="5473" y="499059"/>
                </a:lnTo>
                <a:lnTo>
                  <a:pt x="0" y="342226"/>
                </a:lnTo>
                <a:lnTo>
                  <a:pt x="9245" y="332981"/>
                </a:lnTo>
                <a:lnTo>
                  <a:pt x="18491" y="322897"/>
                </a:lnTo>
                <a:lnTo>
                  <a:pt x="42875" y="290093"/>
                </a:lnTo>
                <a:lnTo>
                  <a:pt x="46240" y="284632"/>
                </a:lnTo>
                <a:lnTo>
                  <a:pt x="50012" y="278752"/>
                </a:lnTo>
                <a:lnTo>
                  <a:pt x="53378" y="272859"/>
                </a:lnTo>
                <a:lnTo>
                  <a:pt x="56324" y="266547"/>
                </a:lnTo>
                <a:lnTo>
                  <a:pt x="59689" y="260667"/>
                </a:lnTo>
                <a:lnTo>
                  <a:pt x="62204" y="254355"/>
                </a:lnTo>
                <a:lnTo>
                  <a:pt x="67665" y="241325"/>
                </a:lnTo>
                <a:lnTo>
                  <a:pt x="69773" y="235026"/>
                </a:lnTo>
                <a:lnTo>
                  <a:pt x="72288" y="228295"/>
                </a:lnTo>
                <a:lnTo>
                  <a:pt x="73977" y="221983"/>
                </a:lnTo>
                <a:lnTo>
                  <a:pt x="76073" y="215264"/>
                </a:lnTo>
                <a:lnTo>
                  <a:pt x="79438" y="201802"/>
                </a:lnTo>
                <a:lnTo>
                  <a:pt x="80695" y="194652"/>
                </a:lnTo>
                <a:lnTo>
                  <a:pt x="81953" y="187934"/>
                </a:lnTo>
                <a:lnTo>
                  <a:pt x="84480" y="166484"/>
                </a:lnTo>
                <a:lnTo>
                  <a:pt x="84825" y="160604"/>
                </a:lnTo>
                <a:lnTo>
                  <a:pt x="84899" y="152196"/>
                </a:lnTo>
                <a:lnTo>
                  <a:pt x="85318" y="145046"/>
                </a:lnTo>
                <a:lnTo>
                  <a:pt x="84899" y="136639"/>
                </a:lnTo>
                <a:lnTo>
                  <a:pt x="84899" y="128650"/>
                </a:lnTo>
                <a:lnTo>
                  <a:pt x="82384" y="104686"/>
                </a:lnTo>
                <a:lnTo>
                  <a:pt x="81114" y="96697"/>
                </a:lnTo>
                <a:lnTo>
                  <a:pt x="77762" y="81559"/>
                </a:lnTo>
                <a:lnTo>
                  <a:pt x="215607" y="126123"/>
                </a:lnTo>
                <a:lnTo>
                  <a:pt x="352615" y="126123"/>
                </a:lnTo>
                <a:lnTo>
                  <a:pt x="352615" y="160604"/>
                </a:lnTo>
                <a:lnTo>
                  <a:pt x="351777" y="175742"/>
                </a:lnTo>
                <a:lnTo>
                  <a:pt x="351358" y="184150"/>
                </a:lnTo>
                <a:lnTo>
                  <a:pt x="350939" y="191719"/>
                </a:lnTo>
                <a:lnTo>
                  <a:pt x="349250" y="206857"/>
                </a:lnTo>
                <a:lnTo>
                  <a:pt x="347154" y="221983"/>
                </a:lnTo>
                <a:lnTo>
                  <a:pt x="345897" y="229552"/>
                </a:lnTo>
                <a:lnTo>
                  <a:pt x="345046" y="237121"/>
                </a:lnTo>
                <a:lnTo>
                  <a:pt x="335381" y="281266"/>
                </a:lnTo>
                <a:lnTo>
                  <a:pt x="321932" y="324573"/>
                </a:lnTo>
                <a:lnTo>
                  <a:pt x="316471" y="338454"/>
                </a:lnTo>
                <a:lnTo>
                  <a:pt x="313956" y="345173"/>
                </a:lnTo>
                <a:lnTo>
                  <a:pt x="292100" y="392264"/>
                </a:lnTo>
                <a:lnTo>
                  <a:pt x="270662" y="430098"/>
                </a:lnTo>
                <a:lnTo>
                  <a:pt x="245440" y="466267"/>
                </a:lnTo>
                <a:lnTo>
                  <a:pt x="236626" y="478040"/>
                </a:lnTo>
                <a:lnTo>
                  <a:pt x="227368" y="489381"/>
                </a:lnTo>
                <a:lnTo>
                  <a:pt x="217703" y="500316"/>
                </a:lnTo>
                <a:lnTo>
                  <a:pt x="213080" y="505777"/>
                </a:lnTo>
                <a:lnTo>
                  <a:pt x="208038" y="510832"/>
                </a:lnTo>
                <a:lnTo>
                  <a:pt x="197954" y="521766"/>
                </a:lnTo>
                <a:lnTo>
                  <a:pt x="187871" y="531850"/>
                </a:lnTo>
                <a:lnTo>
                  <a:pt x="176936" y="541947"/>
                </a:lnTo>
                <a:lnTo>
                  <a:pt x="166014" y="551611"/>
                </a:lnTo>
                <a:lnTo>
                  <a:pt x="154660" y="560857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278778" y="3483457"/>
            <a:ext cx="593090" cy="317500"/>
          </a:xfrm>
          <a:custGeom>
            <a:avLst/>
            <a:gdLst/>
            <a:ahLst/>
            <a:cxnLst/>
            <a:rect l="l" t="t" r="r" b="b"/>
            <a:pathLst>
              <a:path w="593090" h="317500">
                <a:moveTo>
                  <a:pt x="434294" y="49618"/>
                </a:moveTo>
                <a:lnTo>
                  <a:pt x="277812" y="49618"/>
                </a:lnTo>
                <a:lnTo>
                  <a:pt x="299237" y="48780"/>
                </a:lnTo>
                <a:lnTo>
                  <a:pt x="320675" y="46253"/>
                </a:lnTo>
                <a:lnTo>
                  <a:pt x="361022" y="36588"/>
                </a:lnTo>
                <a:lnTo>
                  <a:pt x="398843" y="21031"/>
                </a:lnTo>
                <a:lnTo>
                  <a:pt x="403466" y="18503"/>
                </a:lnTo>
                <a:lnTo>
                  <a:pt x="408089" y="16408"/>
                </a:lnTo>
                <a:lnTo>
                  <a:pt x="412292" y="13462"/>
                </a:lnTo>
                <a:lnTo>
                  <a:pt x="416496" y="10934"/>
                </a:lnTo>
                <a:lnTo>
                  <a:pt x="421119" y="7988"/>
                </a:lnTo>
                <a:lnTo>
                  <a:pt x="425322" y="5473"/>
                </a:lnTo>
                <a:lnTo>
                  <a:pt x="429526" y="2527"/>
                </a:lnTo>
                <a:lnTo>
                  <a:pt x="433730" y="0"/>
                </a:lnTo>
                <a:lnTo>
                  <a:pt x="434294" y="49618"/>
                </a:lnTo>
                <a:close/>
              </a:path>
              <a:path w="593090" h="317500">
                <a:moveTo>
                  <a:pt x="288734" y="317017"/>
                </a:moveTo>
                <a:lnTo>
                  <a:pt x="277812" y="317017"/>
                </a:lnTo>
                <a:lnTo>
                  <a:pt x="258889" y="316598"/>
                </a:lnTo>
                <a:lnTo>
                  <a:pt x="239560" y="315760"/>
                </a:lnTo>
                <a:lnTo>
                  <a:pt x="221068" y="314070"/>
                </a:lnTo>
                <a:lnTo>
                  <a:pt x="211823" y="312813"/>
                </a:lnTo>
                <a:lnTo>
                  <a:pt x="202577" y="311975"/>
                </a:lnTo>
                <a:lnTo>
                  <a:pt x="193751" y="310286"/>
                </a:lnTo>
                <a:lnTo>
                  <a:pt x="184505" y="309029"/>
                </a:lnTo>
                <a:lnTo>
                  <a:pt x="175260" y="307352"/>
                </a:lnTo>
                <a:lnTo>
                  <a:pt x="166433" y="305244"/>
                </a:lnTo>
                <a:lnTo>
                  <a:pt x="157187" y="303568"/>
                </a:lnTo>
                <a:lnTo>
                  <a:pt x="148361" y="301040"/>
                </a:lnTo>
                <a:lnTo>
                  <a:pt x="139953" y="298932"/>
                </a:lnTo>
                <a:lnTo>
                  <a:pt x="113906" y="291376"/>
                </a:lnTo>
                <a:lnTo>
                  <a:pt x="96253" y="285483"/>
                </a:lnTo>
                <a:lnTo>
                  <a:pt x="87845" y="281698"/>
                </a:lnTo>
                <a:lnTo>
                  <a:pt x="79857" y="278752"/>
                </a:lnTo>
                <a:lnTo>
                  <a:pt x="71450" y="275399"/>
                </a:lnTo>
                <a:lnTo>
                  <a:pt x="63042" y="271614"/>
                </a:lnTo>
                <a:lnTo>
                  <a:pt x="47078" y="264045"/>
                </a:lnTo>
                <a:lnTo>
                  <a:pt x="38671" y="260261"/>
                </a:lnTo>
                <a:lnTo>
                  <a:pt x="30683" y="256476"/>
                </a:lnTo>
                <a:lnTo>
                  <a:pt x="15138" y="248069"/>
                </a:lnTo>
                <a:lnTo>
                  <a:pt x="0" y="238810"/>
                </a:lnTo>
                <a:lnTo>
                  <a:pt x="13868" y="82410"/>
                </a:lnTo>
                <a:lnTo>
                  <a:pt x="163918" y="23977"/>
                </a:lnTo>
                <a:lnTo>
                  <a:pt x="177355" y="29857"/>
                </a:lnTo>
                <a:lnTo>
                  <a:pt x="190804" y="34899"/>
                </a:lnTo>
                <a:lnTo>
                  <a:pt x="197535" y="37007"/>
                </a:lnTo>
                <a:lnTo>
                  <a:pt x="204673" y="39103"/>
                </a:lnTo>
                <a:lnTo>
                  <a:pt x="211404" y="40792"/>
                </a:lnTo>
                <a:lnTo>
                  <a:pt x="218554" y="42887"/>
                </a:lnTo>
                <a:lnTo>
                  <a:pt x="239979" y="46672"/>
                </a:lnTo>
                <a:lnTo>
                  <a:pt x="247967" y="47510"/>
                </a:lnTo>
                <a:lnTo>
                  <a:pt x="262674" y="49199"/>
                </a:lnTo>
                <a:lnTo>
                  <a:pt x="270243" y="49199"/>
                </a:lnTo>
                <a:lnTo>
                  <a:pt x="277812" y="49618"/>
                </a:lnTo>
                <a:lnTo>
                  <a:pt x="434294" y="49618"/>
                </a:lnTo>
                <a:lnTo>
                  <a:pt x="435406" y="147586"/>
                </a:lnTo>
                <a:lnTo>
                  <a:pt x="593013" y="214845"/>
                </a:lnTo>
                <a:lnTo>
                  <a:pt x="584606" y="221157"/>
                </a:lnTo>
                <a:lnTo>
                  <a:pt x="549719" y="243446"/>
                </a:lnTo>
                <a:lnTo>
                  <a:pt x="532079" y="253111"/>
                </a:lnTo>
                <a:lnTo>
                  <a:pt x="522833" y="258152"/>
                </a:lnTo>
                <a:lnTo>
                  <a:pt x="513575" y="262775"/>
                </a:lnTo>
                <a:lnTo>
                  <a:pt x="503910" y="266979"/>
                </a:lnTo>
                <a:lnTo>
                  <a:pt x="494664" y="271195"/>
                </a:lnTo>
                <a:lnTo>
                  <a:pt x="485000" y="275399"/>
                </a:lnTo>
                <a:lnTo>
                  <a:pt x="475754" y="279184"/>
                </a:lnTo>
                <a:lnTo>
                  <a:pt x="466089" y="282955"/>
                </a:lnTo>
                <a:lnTo>
                  <a:pt x="456425" y="287172"/>
                </a:lnTo>
                <a:lnTo>
                  <a:pt x="416077" y="299364"/>
                </a:lnTo>
                <a:lnTo>
                  <a:pt x="363969" y="310286"/>
                </a:lnTo>
                <a:lnTo>
                  <a:pt x="310172" y="316179"/>
                </a:lnTo>
                <a:lnTo>
                  <a:pt x="288734" y="317017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6018213" y="3104222"/>
            <a:ext cx="393065" cy="603250"/>
          </a:xfrm>
          <a:custGeom>
            <a:avLst/>
            <a:gdLst/>
            <a:ahLst/>
            <a:cxnLst/>
            <a:rect l="l" t="t" r="r" b="b"/>
            <a:pathLst>
              <a:path w="393064" h="603250">
                <a:moveTo>
                  <a:pt x="235775" y="602919"/>
                </a:moveTo>
                <a:lnTo>
                  <a:pt x="197103" y="573481"/>
                </a:lnTo>
                <a:lnTo>
                  <a:pt x="160959" y="541527"/>
                </a:lnTo>
                <a:lnTo>
                  <a:pt x="144576" y="523875"/>
                </a:lnTo>
                <a:lnTo>
                  <a:pt x="133642" y="512102"/>
                </a:lnTo>
                <a:lnTo>
                  <a:pt x="128600" y="506209"/>
                </a:lnTo>
                <a:lnTo>
                  <a:pt x="123139" y="499910"/>
                </a:lnTo>
                <a:lnTo>
                  <a:pt x="118097" y="494017"/>
                </a:lnTo>
                <a:lnTo>
                  <a:pt x="108432" y="481406"/>
                </a:lnTo>
                <a:lnTo>
                  <a:pt x="98767" y="468375"/>
                </a:lnTo>
                <a:lnTo>
                  <a:pt x="89522" y="454494"/>
                </a:lnTo>
                <a:lnTo>
                  <a:pt x="85318" y="447776"/>
                </a:lnTo>
                <a:lnTo>
                  <a:pt x="80695" y="441045"/>
                </a:lnTo>
                <a:lnTo>
                  <a:pt x="72707" y="427177"/>
                </a:lnTo>
                <a:lnTo>
                  <a:pt x="68503" y="420446"/>
                </a:lnTo>
                <a:lnTo>
                  <a:pt x="57162" y="398995"/>
                </a:lnTo>
                <a:lnTo>
                  <a:pt x="50012" y="384289"/>
                </a:lnTo>
                <a:lnTo>
                  <a:pt x="43713" y="369150"/>
                </a:lnTo>
                <a:lnTo>
                  <a:pt x="40347" y="362000"/>
                </a:lnTo>
                <a:lnTo>
                  <a:pt x="34467" y="346862"/>
                </a:lnTo>
                <a:lnTo>
                  <a:pt x="31102" y="339293"/>
                </a:lnTo>
                <a:lnTo>
                  <a:pt x="26060" y="323316"/>
                </a:lnTo>
                <a:lnTo>
                  <a:pt x="14706" y="283806"/>
                </a:lnTo>
                <a:lnTo>
                  <a:pt x="6730" y="242595"/>
                </a:lnTo>
                <a:lnTo>
                  <a:pt x="5461" y="234187"/>
                </a:lnTo>
                <a:lnTo>
                  <a:pt x="4203" y="226199"/>
                </a:lnTo>
                <a:lnTo>
                  <a:pt x="1676" y="200977"/>
                </a:lnTo>
                <a:lnTo>
                  <a:pt x="20" y="166916"/>
                </a:lnTo>
                <a:lnTo>
                  <a:pt x="0" y="158089"/>
                </a:lnTo>
                <a:lnTo>
                  <a:pt x="838" y="126136"/>
                </a:lnTo>
                <a:lnTo>
                  <a:pt x="4622" y="87033"/>
                </a:lnTo>
                <a:lnTo>
                  <a:pt x="8407" y="63906"/>
                </a:lnTo>
                <a:lnTo>
                  <a:pt x="10922" y="48348"/>
                </a:lnTo>
                <a:lnTo>
                  <a:pt x="14287" y="33642"/>
                </a:lnTo>
                <a:lnTo>
                  <a:pt x="168528" y="0"/>
                </a:lnTo>
                <a:lnTo>
                  <a:pt x="269811" y="124028"/>
                </a:lnTo>
                <a:lnTo>
                  <a:pt x="268554" y="132448"/>
                </a:lnTo>
                <a:lnTo>
                  <a:pt x="267715" y="149263"/>
                </a:lnTo>
                <a:lnTo>
                  <a:pt x="267715" y="166916"/>
                </a:lnTo>
                <a:lnTo>
                  <a:pt x="268135" y="175742"/>
                </a:lnTo>
                <a:lnTo>
                  <a:pt x="268973" y="184162"/>
                </a:lnTo>
                <a:lnTo>
                  <a:pt x="269811" y="193408"/>
                </a:lnTo>
                <a:lnTo>
                  <a:pt x="271081" y="201815"/>
                </a:lnTo>
                <a:lnTo>
                  <a:pt x="272757" y="210642"/>
                </a:lnTo>
                <a:lnTo>
                  <a:pt x="274434" y="219049"/>
                </a:lnTo>
                <a:lnTo>
                  <a:pt x="276542" y="227037"/>
                </a:lnTo>
                <a:lnTo>
                  <a:pt x="278638" y="235445"/>
                </a:lnTo>
                <a:lnTo>
                  <a:pt x="281165" y="243433"/>
                </a:lnTo>
                <a:lnTo>
                  <a:pt x="284111" y="251421"/>
                </a:lnTo>
                <a:lnTo>
                  <a:pt x="287045" y="259841"/>
                </a:lnTo>
                <a:lnTo>
                  <a:pt x="293776" y="274967"/>
                </a:lnTo>
                <a:lnTo>
                  <a:pt x="297561" y="282536"/>
                </a:lnTo>
                <a:lnTo>
                  <a:pt x="301751" y="289687"/>
                </a:lnTo>
                <a:lnTo>
                  <a:pt x="306374" y="296837"/>
                </a:lnTo>
                <a:lnTo>
                  <a:pt x="310578" y="303987"/>
                </a:lnTo>
                <a:lnTo>
                  <a:pt x="315201" y="311124"/>
                </a:lnTo>
                <a:lnTo>
                  <a:pt x="319824" y="317855"/>
                </a:lnTo>
                <a:lnTo>
                  <a:pt x="324878" y="324167"/>
                </a:lnTo>
                <a:lnTo>
                  <a:pt x="330339" y="331304"/>
                </a:lnTo>
                <a:lnTo>
                  <a:pt x="335381" y="337616"/>
                </a:lnTo>
                <a:lnTo>
                  <a:pt x="341261" y="343509"/>
                </a:lnTo>
                <a:lnTo>
                  <a:pt x="346722" y="349389"/>
                </a:lnTo>
                <a:lnTo>
                  <a:pt x="352615" y="355269"/>
                </a:lnTo>
                <a:lnTo>
                  <a:pt x="365213" y="366204"/>
                </a:lnTo>
                <a:lnTo>
                  <a:pt x="385394" y="381342"/>
                </a:lnTo>
                <a:lnTo>
                  <a:pt x="392531" y="385965"/>
                </a:lnTo>
                <a:lnTo>
                  <a:pt x="252590" y="433057"/>
                </a:lnTo>
                <a:lnTo>
                  <a:pt x="235775" y="602919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426706" y="2724150"/>
            <a:ext cx="580390" cy="470534"/>
          </a:xfrm>
          <a:custGeom>
            <a:avLst/>
            <a:gdLst/>
            <a:ahLst/>
            <a:cxnLst/>
            <a:rect l="l" t="t" r="r" b="b"/>
            <a:pathLst>
              <a:path w="580390" h="470535">
                <a:moveTo>
                  <a:pt x="0" y="388061"/>
                </a:moveTo>
                <a:lnTo>
                  <a:pt x="2933" y="377977"/>
                </a:lnTo>
                <a:lnTo>
                  <a:pt x="6299" y="367461"/>
                </a:lnTo>
                <a:lnTo>
                  <a:pt x="9664" y="357377"/>
                </a:lnTo>
                <a:lnTo>
                  <a:pt x="13868" y="347700"/>
                </a:lnTo>
                <a:lnTo>
                  <a:pt x="21424" y="328358"/>
                </a:lnTo>
                <a:lnTo>
                  <a:pt x="44119" y="280847"/>
                </a:lnTo>
                <a:lnTo>
                  <a:pt x="65557" y="245110"/>
                </a:lnTo>
                <a:lnTo>
                  <a:pt x="89928" y="211061"/>
                </a:lnTo>
                <a:lnTo>
                  <a:pt x="96240" y="202653"/>
                </a:lnTo>
                <a:lnTo>
                  <a:pt x="102958" y="194665"/>
                </a:lnTo>
                <a:lnTo>
                  <a:pt x="109270" y="186677"/>
                </a:lnTo>
                <a:lnTo>
                  <a:pt x="116408" y="179108"/>
                </a:lnTo>
                <a:lnTo>
                  <a:pt x="144995" y="148831"/>
                </a:lnTo>
                <a:lnTo>
                  <a:pt x="184492" y="115201"/>
                </a:lnTo>
                <a:lnTo>
                  <a:pt x="226949" y="84505"/>
                </a:lnTo>
                <a:lnTo>
                  <a:pt x="262674" y="63487"/>
                </a:lnTo>
                <a:lnTo>
                  <a:pt x="300494" y="45402"/>
                </a:lnTo>
                <a:lnTo>
                  <a:pt x="339572" y="29425"/>
                </a:lnTo>
                <a:lnTo>
                  <a:pt x="350088" y="26073"/>
                </a:lnTo>
                <a:lnTo>
                  <a:pt x="360172" y="22707"/>
                </a:lnTo>
                <a:lnTo>
                  <a:pt x="370674" y="19761"/>
                </a:lnTo>
                <a:lnTo>
                  <a:pt x="380758" y="17233"/>
                </a:lnTo>
                <a:lnTo>
                  <a:pt x="391274" y="14719"/>
                </a:lnTo>
                <a:lnTo>
                  <a:pt x="401358" y="12192"/>
                </a:lnTo>
                <a:lnTo>
                  <a:pt x="444220" y="4622"/>
                </a:lnTo>
                <a:lnTo>
                  <a:pt x="488353" y="419"/>
                </a:lnTo>
                <a:lnTo>
                  <a:pt x="499287" y="0"/>
                </a:lnTo>
                <a:lnTo>
                  <a:pt x="580390" y="140423"/>
                </a:lnTo>
                <a:lnTo>
                  <a:pt x="500125" y="267817"/>
                </a:lnTo>
                <a:lnTo>
                  <a:pt x="500545" y="267817"/>
                </a:lnTo>
                <a:lnTo>
                  <a:pt x="446328" y="276644"/>
                </a:lnTo>
                <a:lnTo>
                  <a:pt x="405980" y="290944"/>
                </a:lnTo>
                <a:lnTo>
                  <a:pt x="378244" y="306082"/>
                </a:lnTo>
                <a:lnTo>
                  <a:pt x="369417" y="311543"/>
                </a:lnTo>
                <a:lnTo>
                  <a:pt x="360591" y="317436"/>
                </a:lnTo>
                <a:lnTo>
                  <a:pt x="343776" y="330047"/>
                </a:lnTo>
                <a:lnTo>
                  <a:pt x="335800" y="336765"/>
                </a:lnTo>
                <a:lnTo>
                  <a:pt x="332016" y="340550"/>
                </a:lnTo>
                <a:lnTo>
                  <a:pt x="328231" y="343916"/>
                </a:lnTo>
                <a:lnTo>
                  <a:pt x="322274" y="350227"/>
                </a:lnTo>
                <a:lnTo>
                  <a:pt x="160959" y="350227"/>
                </a:lnTo>
                <a:lnTo>
                  <a:pt x="0" y="388061"/>
                </a:lnTo>
                <a:close/>
              </a:path>
              <a:path w="580390" h="470535">
                <a:moveTo>
                  <a:pt x="255104" y="470471"/>
                </a:moveTo>
                <a:lnTo>
                  <a:pt x="160959" y="350227"/>
                </a:lnTo>
                <a:lnTo>
                  <a:pt x="322274" y="350227"/>
                </a:lnTo>
                <a:lnTo>
                  <a:pt x="313944" y="359054"/>
                </a:lnTo>
                <a:lnTo>
                  <a:pt x="307213" y="367042"/>
                </a:lnTo>
                <a:lnTo>
                  <a:pt x="300913" y="375869"/>
                </a:lnTo>
                <a:lnTo>
                  <a:pt x="297548" y="380072"/>
                </a:lnTo>
                <a:lnTo>
                  <a:pt x="288721" y="392696"/>
                </a:lnTo>
                <a:lnTo>
                  <a:pt x="277799" y="411187"/>
                </a:lnTo>
                <a:lnTo>
                  <a:pt x="275691" y="415810"/>
                </a:lnTo>
                <a:lnTo>
                  <a:pt x="273176" y="420433"/>
                </a:lnTo>
                <a:lnTo>
                  <a:pt x="268973" y="430110"/>
                </a:lnTo>
                <a:lnTo>
                  <a:pt x="264769" y="440194"/>
                </a:lnTo>
                <a:lnTo>
                  <a:pt x="260985" y="450291"/>
                </a:lnTo>
                <a:lnTo>
                  <a:pt x="258051" y="460375"/>
                </a:lnTo>
                <a:lnTo>
                  <a:pt x="256362" y="465429"/>
                </a:lnTo>
                <a:lnTo>
                  <a:pt x="255104" y="470471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7953311" y="2724151"/>
            <a:ext cx="500380" cy="485775"/>
          </a:xfrm>
          <a:custGeom>
            <a:avLst/>
            <a:gdLst/>
            <a:ahLst/>
            <a:cxnLst/>
            <a:rect l="l" t="t" r="r" b="b"/>
            <a:pathLst>
              <a:path w="500379" h="485775">
                <a:moveTo>
                  <a:pt x="389166" y="485609"/>
                </a:moveTo>
                <a:lnTo>
                  <a:pt x="243751" y="441883"/>
                </a:lnTo>
                <a:lnTo>
                  <a:pt x="239966" y="432206"/>
                </a:lnTo>
                <a:lnTo>
                  <a:pt x="236194" y="423379"/>
                </a:lnTo>
                <a:lnTo>
                  <a:pt x="205511" y="373354"/>
                </a:lnTo>
                <a:lnTo>
                  <a:pt x="199199" y="365366"/>
                </a:lnTo>
                <a:lnTo>
                  <a:pt x="196265" y="361581"/>
                </a:lnTo>
                <a:lnTo>
                  <a:pt x="165163" y="330885"/>
                </a:lnTo>
                <a:lnTo>
                  <a:pt x="124815" y="303136"/>
                </a:lnTo>
                <a:lnTo>
                  <a:pt x="120611" y="300189"/>
                </a:lnTo>
                <a:lnTo>
                  <a:pt x="116408" y="297675"/>
                </a:lnTo>
                <a:lnTo>
                  <a:pt x="111785" y="295567"/>
                </a:lnTo>
                <a:lnTo>
                  <a:pt x="107581" y="293471"/>
                </a:lnTo>
                <a:lnTo>
                  <a:pt x="102958" y="291363"/>
                </a:lnTo>
                <a:lnTo>
                  <a:pt x="98755" y="289267"/>
                </a:lnTo>
                <a:lnTo>
                  <a:pt x="89090" y="285483"/>
                </a:lnTo>
                <a:lnTo>
                  <a:pt x="79844" y="282117"/>
                </a:lnTo>
                <a:lnTo>
                  <a:pt x="70180" y="279171"/>
                </a:lnTo>
                <a:lnTo>
                  <a:pt x="60934" y="276225"/>
                </a:lnTo>
                <a:lnTo>
                  <a:pt x="50850" y="274129"/>
                </a:lnTo>
                <a:lnTo>
                  <a:pt x="46227" y="272859"/>
                </a:lnTo>
                <a:lnTo>
                  <a:pt x="20586" y="268655"/>
                </a:lnTo>
                <a:lnTo>
                  <a:pt x="10502" y="267817"/>
                </a:lnTo>
                <a:lnTo>
                  <a:pt x="0" y="267398"/>
                </a:lnTo>
                <a:lnTo>
                  <a:pt x="82372" y="145897"/>
                </a:lnTo>
                <a:lnTo>
                  <a:pt x="0" y="0"/>
                </a:lnTo>
                <a:lnTo>
                  <a:pt x="21424" y="838"/>
                </a:lnTo>
                <a:lnTo>
                  <a:pt x="53784" y="3365"/>
                </a:lnTo>
                <a:lnTo>
                  <a:pt x="64300" y="5041"/>
                </a:lnTo>
                <a:lnTo>
                  <a:pt x="74383" y="6311"/>
                </a:lnTo>
                <a:lnTo>
                  <a:pt x="115989" y="14300"/>
                </a:lnTo>
                <a:lnTo>
                  <a:pt x="155917" y="25641"/>
                </a:lnTo>
                <a:lnTo>
                  <a:pt x="185331" y="36575"/>
                </a:lnTo>
                <a:lnTo>
                  <a:pt x="195008" y="40360"/>
                </a:lnTo>
                <a:lnTo>
                  <a:pt x="232409" y="57175"/>
                </a:lnTo>
                <a:lnTo>
                  <a:pt x="268135" y="76517"/>
                </a:lnTo>
                <a:lnTo>
                  <a:pt x="284937" y="87452"/>
                </a:lnTo>
                <a:lnTo>
                  <a:pt x="293763" y="92913"/>
                </a:lnTo>
                <a:lnTo>
                  <a:pt x="302171" y="98806"/>
                </a:lnTo>
                <a:lnTo>
                  <a:pt x="310159" y="105105"/>
                </a:lnTo>
                <a:lnTo>
                  <a:pt x="318566" y="110998"/>
                </a:lnTo>
                <a:lnTo>
                  <a:pt x="326555" y="117297"/>
                </a:lnTo>
                <a:lnTo>
                  <a:pt x="334111" y="123609"/>
                </a:lnTo>
                <a:lnTo>
                  <a:pt x="356806" y="143789"/>
                </a:lnTo>
                <a:lnTo>
                  <a:pt x="364794" y="150520"/>
                </a:lnTo>
                <a:lnTo>
                  <a:pt x="399262" y="187515"/>
                </a:lnTo>
                <a:lnTo>
                  <a:pt x="424052" y="219049"/>
                </a:lnTo>
                <a:lnTo>
                  <a:pt x="430352" y="227456"/>
                </a:lnTo>
                <a:lnTo>
                  <a:pt x="436245" y="235864"/>
                </a:lnTo>
                <a:lnTo>
                  <a:pt x="441705" y="244271"/>
                </a:lnTo>
                <a:lnTo>
                  <a:pt x="447167" y="253098"/>
                </a:lnTo>
                <a:lnTo>
                  <a:pt x="452627" y="261518"/>
                </a:lnTo>
                <a:lnTo>
                  <a:pt x="471970" y="297256"/>
                </a:lnTo>
                <a:lnTo>
                  <a:pt x="489191" y="334670"/>
                </a:lnTo>
                <a:lnTo>
                  <a:pt x="500125" y="363677"/>
                </a:lnTo>
                <a:lnTo>
                  <a:pt x="389166" y="485609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8129396" y="3117265"/>
            <a:ext cx="353060" cy="561340"/>
          </a:xfrm>
          <a:custGeom>
            <a:avLst/>
            <a:gdLst/>
            <a:ahLst/>
            <a:cxnLst/>
            <a:rect l="l" t="t" r="r" b="b"/>
            <a:pathLst>
              <a:path w="353059" h="561339">
                <a:moveTo>
                  <a:pt x="352615" y="126123"/>
                </a:moveTo>
                <a:lnTo>
                  <a:pt x="215607" y="126123"/>
                </a:lnTo>
                <a:lnTo>
                  <a:pt x="333286" y="0"/>
                </a:lnTo>
                <a:lnTo>
                  <a:pt x="343369" y="43726"/>
                </a:lnTo>
                <a:lnTo>
                  <a:pt x="347573" y="71043"/>
                </a:lnTo>
                <a:lnTo>
                  <a:pt x="350088" y="89128"/>
                </a:lnTo>
                <a:lnTo>
                  <a:pt x="351358" y="107213"/>
                </a:lnTo>
                <a:lnTo>
                  <a:pt x="352196" y="116878"/>
                </a:lnTo>
                <a:lnTo>
                  <a:pt x="352615" y="126123"/>
                </a:lnTo>
                <a:close/>
              </a:path>
              <a:path w="353059" h="561339">
                <a:moveTo>
                  <a:pt x="154660" y="560857"/>
                </a:moveTo>
                <a:lnTo>
                  <a:pt x="5473" y="499059"/>
                </a:lnTo>
                <a:lnTo>
                  <a:pt x="0" y="342226"/>
                </a:lnTo>
                <a:lnTo>
                  <a:pt x="9245" y="332981"/>
                </a:lnTo>
                <a:lnTo>
                  <a:pt x="18491" y="322897"/>
                </a:lnTo>
                <a:lnTo>
                  <a:pt x="42875" y="290093"/>
                </a:lnTo>
                <a:lnTo>
                  <a:pt x="46240" y="284632"/>
                </a:lnTo>
                <a:lnTo>
                  <a:pt x="50012" y="278752"/>
                </a:lnTo>
                <a:lnTo>
                  <a:pt x="53378" y="272859"/>
                </a:lnTo>
                <a:lnTo>
                  <a:pt x="56324" y="266547"/>
                </a:lnTo>
                <a:lnTo>
                  <a:pt x="59689" y="260667"/>
                </a:lnTo>
                <a:lnTo>
                  <a:pt x="62204" y="254355"/>
                </a:lnTo>
                <a:lnTo>
                  <a:pt x="67665" y="241325"/>
                </a:lnTo>
                <a:lnTo>
                  <a:pt x="69773" y="235026"/>
                </a:lnTo>
                <a:lnTo>
                  <a:pt x="72288" y="228295"/>
                </a:lnTo>
                <a:lnTo>
                  <a:pt x="73977" y="221983"/>
                </a:lnTo>
                <a:lnTo>
                  <a:pt x="76073" y="215264"/>
                </a:lnTo>
                <a:lnTo>
                  <a:pt x="79438" y="201802"/>
                </a:lnTo>
                <a:lnTo>
                  <a:pt x="80695" y="194652"/>
                </a:lnTo>
                <a:lnTo>
                  <a:pt x="81953" y="187934"/>
                </a:lnTo>
                <a:lnTo>
                  <a:pt x="84480" y="166484"/>
                </a:lnTo>
                <a:lnTo>
                  <a:pt x="84825" y="160604"/>
                </a:lnTo>
                <a:lnTo>
                  <a:pt x="84899" y="152196"/>
                </a:lnTo>
                <a:lnTo>
                  <a:pt x="85318" y="145046"/>
                </a:lnTo>
                <a:lnTo>
                  <a:pt x="84899" y="136639"/>
                </a:lnTo>
                <a:lnTo>
                  <a:pt x="84899" y="128650"/>
                </a:lnTo>
                <a:lnTo>
                  <a:pt x="82372" y="104686"/>
                </a:lnTo>
                <a:lnTo>
                  <a:pt x="81114" y="96697"/>
                </a:lnTo>
                <a:lnTo>
                  <a:pt x="77749" y="81559"/>
                </a:lnTo>
                <a:lnTo>
                  <a:pt x="215607" y="126123"/>
                </a:lnTo>
                <a:lnTo>
                  <a:pt x="352615" y="126123"/>
                </a:lnTo>
                <a:lnTo>
                  <a:pt x="352615" y="160604"/>
                </a:lnTo>
                <a:lnTo>
                  <a:pt x="351777" y="175742"/>
                </a:lnTo>
                <a:lnTo>
                  <a:pt x="351358" y="184150"/>
                </a:lnTo>
                <a:lnTo>
                  <a:pt x="350939" y="191719"/>
                </a:lnTo>
                <a:lnTo>
                  <a:pt x="349250" y="206857"/>
                </a:lnTo>
                <a:lnTo>
                  <a:pt x="347154" y="221983"/>
                </a:lnTo>
                <a:lnTo>
                  <a:pt x="345897" y="229552"/>
                </a:lnTo>
                <a:lnTo>
                  <a:pt x="345046" y="237121"/>
                </a:lnTo>
                <a:lnTo>
                  <a:pt x="335381" y="281266"/>
                </a:lnTo>
                <a:lnTo>
                  <a:pt x="321932" y="324573"/>
                </a:lnTo>
                <a:lnTo>
                  <a:pt x="316471" y="338454"/>
                </a:lnTo>
                <a:lnTo>
                  <a:pt x="313956" y="345173"/>
                </a:lnTo>
                <a:lnTo>
                  <a:pt x="292100" y="392264"/>
                </a:lnTo>
                <a:lnTo>
                  <a:pt x="270662" y="430098"/>
                </a:lnTo>
                <a:lnTo>
                  <a:pt x="245440" y="466267"/>
                </a:lnTo>
                <a:lnTo>
                  <a:pt x="236613" y="478040"/>
                </a:lnTo>
                <a:lnTo>
                  <a:pt x="227368" y="489381"/>
                </a:lnTo>
                <a:lnTo>
                  <a:pt x="217703" y="500316"/>
                </a:lnTo>
                <a:lnTo>
                  <a:pt x="213080" y="505777"/>
                </a:lnTo>
                <a:lnTo>
                  <a:pt x="208038" y="510832"/>
                </a:lnTo>
                <a:lnTo>
                  <a:pt x="197954" y="521766"/>
                </a:lnTo>
                <a:lnTo>
                  <a:pt x="187871" y="531850"/>
                </a:lnTo>
                <a:lnTo>
                  <a:pt x="176936" y="541947"/>
                </a:lnTo>
                <a:lnTo>
                  <a:pt x="166014" y="551611"/>
                </a:lnTo>
                <a:lnTo>
                  <a:pt x="154660" y="560857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666253" y="3483457"/>
            <a:ext cx="593090" cy="317500"/>
          </a:xfrm>
          <a:custGeom>
            <a:avLst/>
            <a:gdLst/>
            <a:ahLst/>
            <a:cxnLst/>
            <a:rect l="l" t="t" r="r" b="b"/>
            <a:pathLst>
              <a:path w="593090" h="317500">
                <a:moveTo>
                  <a:pt x="434294" y="49618"/>
                </a:moveTo>
                <a:lnTo>
                  <a:pt x="277812" y="49618"/>
                </a:lnTo>
                <a:lnTo>
                  <a:pt x="299237" y="48780"/>
                </a:lnTo>
                <a:lnTo>
                  <a:pt x="320675" y="46253"/>
                </a:lnTo>
                <a:lnTo>
                  <a:pt x="361022" y="36588"/>
                </a:lnTo>
                <a:lnTo>
                  <a:pt x="398843" y="21031"/>
                </a:lnTo>
                <a:lnTo>
                  <a:pt x="403466" y="18503"/>
                </a:lnTo>
                <a:lnTo>
                  <a:pt x="408089" y="16408"/>
                </a:lnTo>
                <a:lnTo>
                  <a:pt x="412292" y="13462"/>
                </a:lnTo>
                <a:lnTo>
                  <a:pt x="416496" y="10934"/>
                </a:lnTo>
                <a:lnTo>
                  <a:pt x="421119" y="7988"/>
                </a:lnTo>
                <a:lnTo>
                  <a:pt x="425322" y="5473"/>
                </a:lnTo>
                <a:lnTo>
                  <a:pt x="429526" y="2527"/>
                </a:lnTo>
                <a:lnTo>
                  <a:pt x="433730" y="0"/>
                </a:lnTo>
                <a:lnTo>
                  <a:pt x="434294" y="49618"/>
                </a:lnTo>
                <a:close/>
              </a:path>
              <a:path w="593090" h="317500">
                <a:moveTo>
                  <a:pt x="288734" y="317017"/>
                </a:moveTo>
                <a:lnTo>
                  <a:pt x="277812" y="317017"/>
                </a:lnTo>
                <a:lnTo>
                  <a:pt x="258889" y="316598"/>
                </a:lnTo>
                <a:lnTo>
                  <a:pt x="239560" y="315760"/>
                </a:lnTo>
                <a:lnTo>
                  <a:pt x="221068" y="314070"/>
                </a:lnTo>
                <a:lnTo>
                  <a:pt x="211823" y="312813"/>
                </a:lnTo>
                <a:lnTo>
                  <a:pt x="202577" y="311975"/>
                </a:lnTo>
                <a:lnTo>
                  <a:pt x="193751" y="310286"/>
                </a:lnTo>
                <a:lnTo>
                  <a:pt x="184505" y="309029"/>
                </a:lnTo>
                <a:lnTo>
                  <a:pt x="175259" y="307352"/>
                </a:lnTo>
                <a:lnTo>
                  <a:pt x="166433" y="305244"/>
                </a:lnTo>
                <a:lnTo>
                  <a:pt x="157187" y="303568"/>
                </a:lnTo>
                <a:lnTo>
                  <a:pt x="148361" y="301040"/>
                </a:lnTo>
                <a:lnTo>
                  <a:pt x="139953" y="298932"/>
                </a:lnTo>
                <a:lnTo>
                  <a:pt x="113893" y="291376"/>
                </a:lnTo>
                <a:lnTo>
                  <a:pt x="96253" y="285483"/>
                </a:lnTo>
                <a:lnTo>
                  <a:pt x="87845" y="281698"/>
                </a:lnTo>
                <a:lnTo>
                  <a:pt x="79857" y="278752"/>
                </a:lnTo>
                <a:lnTo>
                  <a:pt x="71450" y="275399"/>
                </a:lnTo>
                <a:lnTo>
                  <a:pt x="63042" y="271614"/>
                </a:lnTo>
                <a:lnTo>
                  <a:pt x="47078" y="264045"/>
                </a:lnTo>
                <a:lnTo>
                  <a:pt x="38671" y="260261"/>
                </a:lnTo>
                <a:lnTo>
                  <a:pt x="30683" y="256476"/>
                </a:lnTo>
                <a:lnTo>
                  <a:pt x="15138" y="248069"/>
                </a:lnTo>
                <a:lnTo>
                  <a:pt x="0" y="238810"/>
                </a:lnTo>
                <a:lnTo>
                  <a:pt x="13868" y="82410"/>
                </a:lnTo>
                <a:lnTo>
                  <a:pt x="163906" y="23977"/>
                </a:lnTo>
                <a:lnTo>
                  <a:pt x="177355" y="29857"/>
                </a:lnTo>
                <a:lnTo>
                  <a:pt x="190804" y="34899"/>
                </a:lnTo>
                <a:lnTo>
                  <a:pt x="197535" y="37007"/>
                </a:lnTo>
                <a:lnTo>
                  <a:pt x="204673" y="39103"/>
                </a:lnTo>
                <a:lnTo>
                  <a:pt x="211404" y="40792"/>
                </a:lnTo>
                <a:lnTo>
                  <a:pt x="218554" y="42887"/>
                </a:lnTo>
                <a:lnTo>
                  <a:pt x="239979" y="46672"/>
                </a:lnTo>
                <a:lnTo>
                  <a:pt x="247967" y="47510"/>
                </a:lnTo>
                <a:lnTo>
                  <a:pt x="262674" y="49199"/>
                </a:lnTo>
                <a:lnTo>
                  <a:pt x="270243" y="49199"/>
                </a:lnTo>
                <a:lnTo>
                  <a:pt x="277812" y="49618"/>
                </a:lnTo>
                <a:lnTo>
                  <a:pt x="434294" y="49618"/>
                </a:lnTo>
                <a:lnTo>
                  <a:pt x="435406" y="147586"/>
                </a:lnTo>
                <a:lnTo>
                  <a:pt x="593013" y="214845"/>
                </a:lnTo>
                <a:lnTo>
                  <a:pt x="584606" y="221157"/>
                </a:lnTo>
                <a:lnTo>
                  <a:pt x="549719" y="243446"/>
                </a:lnTo>
                <a:lnTo>
                  <a:pt x="532079" y="253111"/>
                </a:lnTo>
                <a:lnTo>
                  <a:pt x="522833" y="258152"/>
                </a:lnTo>
                <a:lnTo>
                  <a:pt x="513575" y="262775"/>
                </a:lnTo>
                <a:lnTo>
                  <a:pt x="503910" y="266979"/>
                </a:lnTo>
                <a:lnTo>
                  <a:pt x="494664" y="271195"/>
                </a:lnTo>
                <a:lnTo>
                  <a:pt x="485000" y="275399"/>
                </a:lnTo>
                <a:lnTo>
                  <a:pt x="475754" y="279184"/>
                </a:lnTo>
                <a:lnTo>
                  <a:pt x="466089" y="282955"/>
                </a:lnTo>
                <a:lnTo>
                  <a:pt x="456425" y="287172"/>
                </a:lnTo>
                <a:lnTo>
                  <a:pt x="416077" y="299364"/>
                </a:lnTo>
                <a:lnTo>
                  <a:pt x="363969" y="310286"/>
                </a:lnTo>
                <a:lnTo>
                  <a:pt x="310172" y="316179"/>
                </a:lnTo>
                <a:lnTo>
                  <a:pt x="288734" y="317017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7405688" y="3104222"/>
            <a:ext cx="393065" cy="603250"/>
          </a:xfrm>
          <a:custGeom>
            <a:avLst/>
            <a:gdLst/>
            <a:ahLst/>
            <a:cxnLst/>
            <a:rect l="l" t="t" r="r" b="b"/>
            <a:pathLst>
              <a:path w="393065" h="603250">
                <a:moveTo>
                  <a:pt x="235775" y="602919"/>
                </a:moveTo>
                <a:lnTo>
                  <a:pt x="197103" y="573481"/>
                </a:lnTo>
                <a:lnTo>
                  <a:pt x="160959" y="541527"/>
                </a:lnTo>
                <a:lnTo>
                  <a:pt x="144576" y="523875"/>
                </a:lnTo>
                <a:lnTo>
                  <a:pt x="133642" y="512102"/>
                </a:lnTo>
                <a:lnTo>
                  <a:pt x="128600" y="506209"/>
                </a:lnTo>
                <a:lnTo>
                  <a:pt x="123139" y="499910"/>
                </a:lnTo>
                <a:lnTo>
                  <a:pt x="118097" y="494017"/>
                </a:lnTo>
                <a:lnTo>
                  <a:pt x="108432" y="481406"/>
                </a:lnTo>
                <a:lnTo>
                  <a:pt x="98767" y="468375"/>
                </a:lnTo>
                <a:lnTo>
                  <a:pt x="89522" y="454494"/>
                </a:lnTo>
                <a:lnTo>
                  <a:pt x="85318" y="447776"/>
                </a:lnTo>
                <a:lnTo>
                  <a:pt x="80695" y="441045"/>
                </a:lnTo>
                <a:lnTo>
                  <a:pt x="72707" y="427177"/>
                </a:lnTo>
                <a:lnTo>
                  <a:pt x="68503" y="420446"/>
                </a:lnTo>
                <a:lnTo>
                  <a:pt x="57162" y="398995"/>
                </a:lnTo>
                <a:lnTo>
                  <a:pt x="50012" y="384289"/>
                </a:lnTo>
                <a:lnTo>
                  <a:pt x="43713" y="369150"/>
                </a:lnTo>
                <a:lnTo>
                  <a:pt x="40347" y="362000"/>
                </a:lnTo>
                <a:lnTo>
                  <a:pt x="34467" y="346862"/>
                </a:lnTo>
                <a:lnTo>
                  <a:pt x="31102" y="339293"/>
                </a:lnTo>
                <a:lnTo>
                  <a:pt x="26060" y="323316"/>
                </a:lnTo>
                <a:lnTo>
                  <a:pt x="14706" y="283806"/>
                </a:lnTo>
                <a:lnTo>
                  <a:pt x="6718" y="242595"/>
                </a:lnTo>
                <a:lnTo>
                  <a:pt x="5460" y="234187"/>
                </a:lnTo>
                <a:lnTo>
                  <a:pt x="4203" y="226199"/>
                </a:lnTo>
                <a:lnTo>
                  <a:pt x="1676" y="200977"/>
                </a:lnTo>
                <a:lnTo>
                  <a:pt x="20" y="166916"/>
                </a:lnTo>
                <a:lnTo>
                  <a:pt x="0" y="158089"/>
                </a:lnTo>
                <a:lnTo>
                  <a:pt x="838" y="126136"/>
                </a:lnTo>
                <a:lnTo>
                  <a:pt x="4622" y="87033"/>
                </a:lnTo>
                <a:lnTo>
                  <a:pt x="8407" y="63906"/>
                </a:lnTo>
                <a:lnTo>
                  <a:pt x="10922" y="48348"/>
                </a:lnTo>
                <a:lnTo>
                  <a:pt x="14287" y="33642"/>
                </a:lnTo>
                <a:lnTo>
                  <a:pt x="168528" y="0"/>
                </a:lnTo>
                <a:lnTo>
                  <a:pt x="269811" y="124028"/>
                </a:lnTo>
                <a:lnTo>
                  <a:pt x="268554" y="132448"/>
                </a:lnTo>
                <a:lnTo>
                  <a:pt x="267716" y="149263"/>
                </a:lnTo>
                <a:lnTo>
                  <a:pt x="267716" y="166916"/>
                </a:lnTo>
                <a:lnTo>
                  <a:pt x="268135" y="175742"/>
                </a:lnTo>
                <a:lnTo>
                  <a:pt x="268973" y="184162"/>
                </a:lnTo>
                <a:lnTo>
                  <a:pt x="269811" y="193408"/>
                </a:lnTo>
                <a:lnTo>
                  <a:pt x="271081" y="201815"/>
                </a:lnTo>
                <a:lnTo>
                  <a:pt x="272757" y="210642"/>
                </a:lnTo>
                <a:lnTo>
                  <a:pt x="274434" y="219049"/>
                </a:lnTo>
                <a:lnTo>
                  <a:pt x="276542" y="227037"/>
                </a:lnTo>
                <a:lnTo>
                  <a:pt x="278638" y="235445"/>
                </a:lnTo>
                <a:lnTo>
                  <a:pt x="281165" y="243433"/>
                </a:lnTo>
                <a:lnTo>
                  <a:pt x="284111" y="251421"/>
                </a:lnTo>
                <a:lnTo>
                  <a:pt x="287045" y="259841"/>
                </a:lnTo>
                <a:lnTo>
                  <a:pt x="293776" y="274967"/>
                </a:lnTo>
                <a:lnTo>
                  <a:pt x="297560" y="282536"/>
                </a:lnTo>
                <a:lnTo>
                  <a:pt x="301751" y="289687"/>
                </a:lnTo>
                <a:lnTo>
                  <a:pt x="306374" y="296837"/>
                </a:lnTo>
                <a:lnTo>
                  <a:pt x="310578" y="303987"/>
                </a:lnTo>
                <a:lnTo>
                  <a:pt x="315201" y="311124"/>
                </a:lnTo>
                <a:lnTo>
                  <a:pt x="319824" y="317855"/>
                </a:lnTo>
                <a:lnTo>
                  <a:pt x="324878" y="324167"/>
                </a:lnTo>
                <a:lnTo>
                  <a:pt x="330339" y="331304"/>
                </a:lnTo>
                <a:lnTo>
                  <a:pt x="335381" y="337616"/>
                </a:lnTo>
                <a:lnTo>
                  <a:pt x="341261" y="343509"/>
                </a:lnTo>
                <a:lnTo>
                  <a:pt x="346722" y="349389"/>
                </a:lnTo>
                <a:lnTo>
                  <a:pt x="352615" y="355269"/>
                </a:lnTo>
                <a:lnTo>
                  <a:pt x="365213" y="366204"/>
                </a:lnTo>
                <a:lnTo>
                  <a:pt x="385394" y="381342"/>
                </a:lnTo>
                <a:lnTo>
                  <a:pt x="392531" y="385965"/>
                </a:lnTo>
                <a:lnTo>
                  <a:pt x="252590" y="433057"/>
                </a:lnTo>
                <a:lnTo>
                  <a:pt x="235775" y="602919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8815768" y="2733675"/>
            <a:ext cx="580390" cy="470534"/>
          </a:xfrm>
          <a:custGeom>
            <a:avLst/>
            <a:gdLst/>
            <a:ahLst/>
            <a:cxnLst/>
            <a:rect l="l" t="t" r="r" b="b"/>
            <a:pathLst>
              <a:path w="580390" h="470535">
                <a:moveTo>
                  <a:pt x="0" y="388061"/>
                </a:moveTo>
                <a:lnTo>
                  <a:pt x="2933" y="377977"/>
                </a:lnTo>
                <a:lnTo>
                  <a:pt x="6299" y="367461"/>
                </a:lnTo>
                <a:lnTo>
                  <a:pt x="9664" y="357377"/>
                </a:lnTo>
                <a:lnTo>
                  <a:pt x="13868" y="347700"/>
                </a:lnTo>
                <a:lnTo>
                  <a:pt x="21424" y="328358"/>
                </a:lnTo>
                <a:lnTo>
                  <a:pt x="44119" y="280847"/>
                </a:lnTo>
                <a:lnTo>
                  <a:pt x="65557" y="245110"/>
                </a:lnTo>
                <a:lnTo>
                  <a:pt x="89928" y="211061"/>
                </a:lnTo>
                <a:lnTo>
                  <a:pt x="96240" y="202653"/>
                </a:lnTo>
                <a:lnTo>
                  <a:pt x="102958" y="194665"/>
                </a:lnTo>
                <a:lnTo>
                  <a:pt x="109270" y="186677"/>
                </a:lnTo>
                <a:lnTo>
                  <a:pt x="116408" y="179108"/>
                </a:lnTo>
                <a:lnTo>
                  <a:pt x="144995" y="148831"/>
                </a:lnTo>
                <a:lnTo>
                  <a:pt x="184492" y="115201"/>
                </a:lnTo>
                <a:lnTo>
                  <a:pt x="226949" y="84505"/>
                </a:lnTo>
                <a:lnTo>
                  <a:pt x="262661" y="63487"/>
                </a:lnTo>
                <a:lnTo>
                  <a:pt x="300494" y="45402"/>
                </a:lnTo>
                <a:lnTo>
                  <a:pt x="339572" y="29425"/>
                </a:lnTo>
                <a:lnTo>
                  <a:pt x="350088" y="26073"/>
                </a:lnTo>
                <a:lnTo>
                  <a:pt x="360172" y="22707"/>
                </a:lnTo>
                <a:lnTo>
                  <a:pt x="370674" y="19761"/>
                </a:lnTo>
                <a:lnTo>
                  <a:pt x="380758" y="17233"/>
                </a:lnTo>
                <a:lnTo>
                  <a:pt x="391274" y="14719"/>
                </a:lnTo>
                <a:lnTo>
                  <a:pt x="401358" y="12192"/>
                </a:lnTo>
                <a:lnTo>
                  <a:pt x="444220" y="4622"/>
                </a:lnTo>
                <a:lnTo>
                  <a:pt x="488353" y="419"/>
                </a:lnTo>
                <a:lnTo>
                  <a:pt x="499287" y="0"/>
                </a:lnTo>
                <a:lnTo>
                  <a:pt x="580390" y="140423"/>
                </a:lnTo>
                <a:lnTo>
                  <a:pt x="500125" y="267817"/>
                </a:lnTo>
                <a:lnTo>
                  <a:pt x="500545" y="267817"/>
                </a:lnTo>
                <a:lnTo>
                  <a:pt x="446328" y="276644"/>
                </a:lnTo>
                <a:lnTo>
                  <a:pt x="405980" y="290944"/>
                </a:lnTo>
                <a:lnTo>
                  <a:pt x="378244" y="306082"/>
                </a:lnTo>
                <a:lnTo>
                  <a:pt x="369417" y="311543"/>
                </a:lnTo>
                <a:lnTo>
                  <a:pt x="360591" y="317436"/>
                </a:lnTo>
                <a:lnTo>
                  <a:pt x="343776" y="330047"/>
                </a:lnTo>
                <a:lnTo>
                  <a:pt x="335800" y="336765"/>
                </a:lnTo>
                <a:lnTo>
                  <a:pt x="332016" y="340550"/>
                </a:lnTo>
                <a:lnTo>
                  <a:pt x="328231" y="343916"/>
                </a:lnTo>
                <a:lnTo>
                  <a:pt x="322274" y="350227"/>
                </a:lnTo>
                <a:lnTo>
                  <a:pt x="160959" y="350227"/>
                </a:lnTo>
                <a:lnTo>
                  <a:pt x="0" y="388061"/>
                </a:lnTo>
                <a:close/>
              </a:path>
              <a:path w="580390" h="470535">
                <a:moveTo>
                  <a:pt x="255104" y="470471"/>
                </a:moveTo>
                <a:lnTo>
                  <a:pt x="160959" y="350227"/>
                </a:lnTo>
                <a:lnTo>
                  <a:pt x="322274" y="350227"/>
                </a:lnTo>
                <a:lnTo>
                  <a:pt x="313944" y="359054"/>
                </a:lnTo>
                <a:lnTo>
                  <a:pt x="307213" y="367042"/>
                </a:lnTo>
                <a:lnTo>
                  <a:pt x="300913" y="375869"/>
                </a:lnTo>
                <a:lnTo>
                  <a:pt x="297548" y="380072"/>
                </a:lnTo>
                <a:lnTo>
                  <a:pt x="288721" y="392696"/>
                </a:lnTo>
                <a:lnTo>
                  <a:pt x="277799" y="411187"/>
                </a:lnTo>
                <a:lnTo>
                  <a:pt x="275691" y="415810"/>
                </a:lnTo>
                <a:lnTo>
                  <a:pt x="273176" y="420433"/>
                </a:lnTo>
                <a:lnTo>
                  <a:pt x="268973" y="430110"/>
                </a:lnTo>
                <a:lnTo>
                  <a:pt x="264769" y="440194"/>
                </a:lnTo>
                <a:lnTo>
                  <a:pt x="260985" y="450291"/>
                </a:lnTo>
                <a:lnTo>
                  <a:pt x="258038" y="460375"/>
                </a:lnTo>
                <a:lnTo>
                  <a:pt x="256362" y="465429"/>
                </a:lnTo>
                <a:lnTo>
                  <a:pt x="255104" y="470471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9342373" y="2733676"/>
            <a:ext cx="500380" cy="485775"/>
          </a:xfrm>
          <a:custGeom>
            <a:avLst/>
            <a:gdLst/>
            <a:ahLst/>
            <a:cxnLst/>
            <a:rect l="l" t="t" r="r" b="b"/>
            <a:pathLst>
              <a:path w="500379" h="485775">
                <a:moveTo>
                  <a:pt x="389166" y="485609"/>
                </a:moveTo>
                <a:lnTo>
                  <a:pt x="243751" y="441883"/>
                </a:lnTo>
                <a:lnTo>
                  <a:pt x="239966" y="432206"/>
                </a:lnTo>
                <a:lnTo>
                  <a:pt x="236194" y="423379"/>
                </a:lnTo>
                <a:lnTo>
                  <a:pt x="205511" y="373354"/>
                </a:lnTo>
                <a:lnTo>
                  <a:pt x="199199" y="365366"/>
                </a:lnTo>
                <a:lnTo>
                  <a:pt x="196265" y="361581"/>
                </a:lnTo>
                <a:lnTo>
                  <a:pt x="165163" y="330885"/>
                </a:lnTo>
                <a:lnTo>
                  <a:pt x="124815" y="303136"/>
                </a:lnTo>
                <a:lnTo>
                  <a:pt x="120611" y="300189"/>
                </a:lnTo>
                <a:lnTo>
                  <a:pt x="116408" y="297675"/>
                </a:lnTo>
                <a:lnTo>
                  <a:pt x="111785" y="295567"/>
                </a:lnTo>
                <a:lnTo>
                  <a:pt x="107581" y="293471"/>
                </a:lnTo>
                <a:lnTo>
                  <a:pt x="102958" y="291363"/>
                </a:lnTo>
                <a:lnTo>
                  <a:pt x="98755" y="289267"/>
                </a:lnTo>
                <a:lnTo>
                  <a:pt x="89090" y="285483"/>
                </a:lnTo>
                <a:lnTo>
                  <a:pt x="79844" y="282117"/>
                </a:lnTo>
                <a:lnTo>
                  <a:pt x="70180" y="279171"/>
                </a:lnTo>
                <a:lnTo>
                  <a:pt x="60934" y="276225"/>
                </a:lnTo>
                <a:lnTo>
                  <a:pt x="50850" y="274129"/>
                </a:lnTo>
                <a:lnTo>
                  <a:pt x="46227" y="272859"/>
                </a:lnTo>
                <a:lnTo>
                  <a:pt x="20586" y="268655"/>
                </a:lnTo>
                <a:lnTo>
                  <a:pt x="10502" y="267817"/>
                </a:lnTo>
                <a:lnTo>
                  <a:pt x="0" y="267398"/>
                </a:lnTo>
                <a:lnTo>
                  <a:pt x="82372" y="145897"/>
                </a:lnTo>
                <a:lnTo>
                  <a:pt x="0" y="0"/>
                </a:lnTo>
                <a:lnTo>
                  <a:pt x="21424" y="838"/>
                </a:lnTo>
                <a:lnTo>
                  <a:pt x="53784" y="3365"/>
                </a:lnTo>
                <a:lnTo>
                  <a:pt x="64300" y="5041"/>
                </a:lnTo>
                <a:lnTo>
                  <a:pt x="74383" y="6311"/>
                </a:lnTo>
                <a:lnTo>
                  <a:pt x="115989" y="14300"/>
                </a:lnTo>
                <a:lnTo>
                  <a:pt x="155917" y="25641"/>
                </a:lnTo>
                <a:lnTo>
                  <a:pt x="185331" y="36575"/>
                </a:lnTo>
                <a:lnTo>
                  <a:pt x="194995" y="40360"/>
                </a:lnTo>
                <a:lnTo>
                  <a:pt x="232409" y="57175"/>
                </a:lnTo>
                <a:lnTo>
                  <a:pt x="268135" y="76517"/>
                </a:lnTo>
                <a:lnTo>
                  <a:pt x="284937" y="87452"/>
                </a:lnTo>
                <a:lnTo>
                  <a:pt x="293763" y="92913"/>
                </a:lnTo>
                <a:lnTo>
                  <a:pt x="302171" y="98806"/>
                </a:lnTo>
                <a:lnTo>
                  <a:pt x="310159" y="105105"/>
                </a:lnTo>
                <a:lnTo>
                  <a:pt x="318566" y="110998"/>
                </a:lnTo>
                <a:lnTo>
                  <a:pt x="326542" y="117297"/>
                </a:lnTo>
                <a:lnTo>
                  <a:pt x="334111" y="123609"/>
                </a:lnTo>
                <a:lnTo>
                  <a:pt x="356806" y="143789"/>
                </a:lnTo>
                <a:lnTo>
                  <a:pt x="364794" y="150520"/>
                </a:lnTo>
                <a:lnTo>
                  <a:pt x="399249" y="187515"/>
                </a:lnTo>
                <a:lnTo>
                  <a:pt x="424052" y="219049"/>
                </a:lnTo>
                <a:lnTo>
                  <a:pt x="430352" y="227456"/>
                </a:lnTo>
                <a:lnTo>
                  <a:pt x="436245" y="235864"/>
                </a:lnTo>
                <a:lnTo>
                  <a:pt x="441705" y="244271"/>
                </a:lnTo>
                <a:lnTo>
                  <a:pt x="447167" y="253098"/>
                </a:lnTo>
                <a:lnTo>
                  <a:pt x="452627" y="261518"/>
                </a:lnTo>
                <a:lnTo>
                  <a:pt x="471957" y="297256"/>
                </a:lnTo>
                <a:lnTo>
                  <a:pt x="489191" y="334670"/>
                </a:lnTo>
                <a:lnTo>
                  <a:pt x="500125" y="363677"/>
                </a:lnTo>
                <a:lnTo>
                  <a:pt x="389166" y="485609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9518459" y="3126790"/>
            <a:ext cx="353060" cy="561340"/>
          </a:xfrm>
          <a:custGeom>
            <a:avLst/>
            <a:gdLst/>
            <a:ahLst/>
            <a:cxnLst/>
            <a:rect l="l" t="t" r="r" b="b"/>
            <a:pathLst>
              <a:path w="353059" h="561339">
                <a:moveTo>
                  <a:pt x="352615" y="126123"/>
                </a:moveTo>
                <a:lnTo>
                  <a:pt x="215607" y="126123"/>
                </a:lnTo>
                <a:lnTo>
                  <a:pt x="333286" y="0"/>
                </a:lnTo>
                <a:lnTo>
                  <a:pt x="343369" y="43726"/>
                </a:lnTo>
                <a:lnTo>
                  <a:pt x="347573" y="71043"/>
                </a:lnTo>
                <a:lnTo>
                  <a:pt x="350088" y="89128"/>
                </a:lnTo>
                <a:lnTo>
                  <a:pt x="351358" y="107213"/>
                </a:lnTo>
                <a:lnTo>
                  <a:pt x="352196" y="116878"/>
                </a:lnTo>
                <a:lnTo>
                  <a:pt x="352615" y="126123"/>
                </a:lnTo>
                <a:close/>
              </a:path>
              <a:path w="353059" h="561339">
                <a:moveTo>
                  <a:pt x="154660" y="560857"/>
                </a:moveTo>
                <a:lnTo>
                  <a:pt x="5473" y="499059"/>
                </a:lnTo>
                <a:lnTo>
                  <a:pt x="0" y="342226"/>
                </a:lnTo>
                <a:lnTo>
                  <a:pt x="9245" y="332981"/>
                </a:lnTo>
                <a:lnTo>
                  <a:pt x="18491" y="322897"/>
                </a:lnTo>
                <a:lnTo>
                  <a:pt x="42875" y="290093"/>
                </a:lnTo>
                <a:lnTo>
                  <a:pt x="46240" y="284632"/>
                </a:lnTo>
                <a:lnTo>
                  <a:pt x="50012" y="278752"/>
                </a:lnTo>
                <a:lnTo>
                  <a:pt x="53378" y="272859"/>
                </a:lnTo>
                <a:lnTo>
                  <a:pt x="56324" y="266547"/>
                </a:lnTo>
                <a:lnTo>
                  <a:pt x="59689" y="260667"/>
                </a:lnTo>
                <a:lnTo>
                  <a:pt x="62204" y="254355"/>
                </a:lnTo>
                <a:lnTo>
                  <a:pt x="67665" y="241325"/>
                </a:lnTo>
                <a:lnTo>
                  <a:pt x="69773" y="235026"/>
                </a:lnTo>
                <a:lnTo>
                  <a:pt x="72288" y="228295"/>
                </a:lnTo>
                <a:lnTo>
                  <a:pt x="73977" y="221983"/>
                </a:lnTo>
                <a:lnTo>
                  <a:pt x="76073" y="215264"/>
                </a:lnTo>
                <a:lnTo>
                  <a:pt x="79438" y="201802"/>
                </a:lnTo>
                <a:lnTo>
                  <a:pt x="80695" y="194652"/>
                </a:lnTo>
                <a:lnTo>
                  <a:pt x="81953" y="187934"/>
                </a:lnTo>
                <a:lnTo>
                  <a:pt x="84480" y="166484"/>
                </a:lnTo>
                <a:lnTo>
                  <a:pt x="84825" y="160604"/>
                </a:lnTo>
                <a:lnTo>
                  <a:pt x="84899" y="152196"/>
                </a:lnTo>
                <a:lnTo>
                  <a:pt x="85318" y="145046"/>
                </a:lnTo>
                <a:lnTo>
                  <a:pt x="84899" y="136639"/>
                </a:lnTo>
                <a:lnTo>
                  <a:pt x="84899" y="128650"/>
                </a:lnTo>
                <a:lnTo>
                  <a:pt x="82372" y="104686"/>
                </a:lnTo>
                <a:lnTo>
                  <a:pt x="81114" y="96697"/>
                </a:lnTo>
                <a:lnTo>
                  <a:pt x="77749" y="81559"/>
                </a:lnTo>
                <a:lnTo>
                  <a:pt x="215607" y="126123"/>
                </a:lnTo>
                <a:lnTo>
                  <a:pt x="352615" y="126123"/>
                </a:lnTo>
                <a:lnTo>
                  <a:pt x="352615" y="160604"/>
                </a:lnTo>
                <a:lnTo>
                  <a:pt x="351777" y="175742"/>
                </a:lnTo>
                <a:lnTo>
                  <a:pt x="351358" y="184150"/>
                </a:lnTo>
                <a:lnTo>
                  <a:pt x="350939" y="191719"/>
                </a:lnTo>
                <a:lnTo>
                  <a:pt x="349250" y="206857"/>
                </a:lnTo>
                <a:lnTo>
                  <a:pt x="347154" y="221983"/>
                </a:lnTo>
                <a:lnTo>
                  <a:pt x="345897" y="229552"/>
                </a:lnTo>
                <a:lnTo>
                  <a:pt x="345046" y="237121"/>
                </a:lnTo>
                <a:lnTo>
                  <a:pt x="335381" y="281266"/>
                </a:lnTo>
                <a:lnTo>
                  <a:pt x="321932" y="324573"/>
                </a:lnTo>
                <a:lnTo>
                  <a:pt x="316471" y="338454"/>
                </a:lnTo>
                <a:lnTo>
                  <a:pt x="313956" y="345173"/>
                </a:lnTo>
                <a:lnTo>
                  <a:pt x="292100" y="392264"/>
                </a:lnTo>
                <a:lnTo>
                  <a:pt x="270662" y="430098"/>
                </a:lnTo>
                <a:lnTo>
                  <a:pt x="245440" y="466267"/>
                </a:lnTo>
                <a:lnTo>
                  <a:pt x="236613" y="478040"/>
                </a:lnTo>
                <a:lnTo>
                  <a:pt x="227368" y="489381"/>
                </a:lnTo>
                <a:lnTo>
                  <a:pt x="217703" y="500316"/>
                </a:lnTo>
                <a:lnTo>
                  <a:pt x="213080" y="505777"/>
                </a:lnTo>
                <a:lnTo>
                  <a:pt x="208038" y="510832"/>
                </a:lnTo>
                <a:lnTo>
                  <a:pt x="197954" y="521766"/>
                </a:lnTo>
                <a:lnTo>
                  <a:pt x="187871" y="531850"/>
                </a:lnTo>
                <a:lnTo>
                  <a:pt x="176936" y="541947"/>
                </a:lnTo>
                <a:lnTo>
                  <a:pt x="166014" y="551611"/>
                </a:lnTo>
                <a:lnTo>
                  <a:pt x="154660" y="560857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9055316" y="3492982"/>
            <a:ext cx="593090" cy="317500"/>
          </a:xfrm>
          <a:custGeom>
            <a:avLst/>
            <a:gdLst/>
            <a:ahLst/>
            <a:cxnLst/>
            <a:rect l="l" t="t" r="r" b="b"/>
            <a:pathLst>
              <a:path w="593090" h="317500">
                <a:moveTo>
                  <a:pt x="434294" y="49618"/>
                </a:moveTo>
                <a:lnTo>
                  <a:pt x="277799" y="49618"/>
                </a:lnTo>
                <a:lnTo>
                  <a:pt x="299237" y="48780"/>
                </a:lnTo>
                <a:lnTo>
                  <a:pt x="320675" y="46253"/>
                </a:lnTo>
                <a:lnTo>
                  <a:pt x="361022" y="36588"/>
                </a:lnTo>
                <a:lnTo>
                  <a:pt x="398843" y="21031"/>
                </a:lnTo>
                <a:lnTo>
                  <a:pt x="403466" y="18503"/>
                </a:lnTo>
                <a:lnTo>
                  <a:pt x="408089" y="16408"/>
                </a:lnTo>
                <a:lnTo>
                  <a:pt x="412292" y="13462"/>
                </a:lnTo>
                <a:lnTo>
                  <a:pt x="416496" y="10934"/>
                </a:lnTo>
                <a:lnTo>
                  <a:pt x="421119" y="7988"/>
                </a:lnTo>
                <a:lnTo>
                  <a:pt x="425322" y="5473"/>
                </a:lnTo>
                <a:lnTo>
                  <a:pt x="429526" y="2527"/>
                </a:lnTo>
                <a:lnTo>
                  <a:pt x="433730" y="0"/>
                </a:lnTo>
                <a:lnTo>
                  <a:pt x="434294" y="49618"/>
                </a:lnTo>
                <a:close/>
              </a:path>
              <a:path w="593090" h="317500">
                <a:moveTo>
                  <a:pt x="288734" y="317017"/>
                </a:moveTo>
                <a:lnTo>
                  <a:pt x="277799" y="317017"/>
                </a:lnTo>
                <a:lnTo>
                  <a:pt x="258889" y="316598"/>
                </a:lnTo>
                <a:lnTo>
                  <a:pt x="239560" y="315760"/>
                </a:lnTo>
                <a:lnTo>
                  <a:pt x="221068" y="314070"/>
                </a:lnTo>
                <a:lnTo>
                  <a:pt x="211823" y="312813"/>
                </a:lnTo>
                <a:lnTo>
                  <a:pt x="202577" y="311975"/>
                </a:lnTo>
                <a:lnTo>
                  <a:pt x="193751" y="310286"/>
                </a:lnTo>
                <a:lnTo>
                  <a:pt x="184505" y="309029"/>
                </a:lnTo>
                <a:lnTo>
                  <a:pt x="175259" y="307352"/>
                </a:lnTo>
                <a:lnTo>
                  <a:pt x="166433" y="305244"/>
                </a:lnTo>
                <a:lnTo>
                  <a:pt x="157187" y="303568"/>
                </a:lnTo>
                <a:lnTo>
                  <a:pt x="148361" y="301040"/>
                </a:lnTo>
                <a:lnTo>
                  <a:pt x="139953" y="298932"/>
                </a:lnTo>
                <a:lnTo>
                  <a:pt x="113893" y="291376"/>
                </a:lnTo>
                <a:lnTo>
                  <a:pt x="96253" y="285483"/>
                </a:lnTo>
                <a:lnTo>
                  <a:pt x="87845" y="281698"/>
                </a:lnTo>
                <a:lnTo>
                  <a:pt x="79857" y="278752"/>
                </a:lnTo>
                <a:lnTo>
                  <a:pt x="71450" y="275399"/>
                </a:lnTo>
                <a:lnTo>
                  <a:pt x="63042" y="271614"/>
                </a:lnTo>
                <a:lnTo>
                  <a:pt x="47078" y="264045"/>
                </a:lnTo>
                <a:lnTo>
                  <a:pt x="38671" y="260261"/>
                </a:lnTo>
                <a:lnTo>
                  <a:pt x="30683" y="256476"/>
                </a:lnTo>
                <a:lnTo>
                  <a:pt x="15138" y="248069"/>
                </a:lnTo>
                <a:lnTo>
                  <a:pt x="0" y="238810"/>
                </a:lnTo>
                <a:lnTo>
                  <a:pt x="13868" y="82410"/>
                </a:lnTo>
                <a:lnTo>
                  <a:pt x="163906" y="23977"/>
                </a:lnTo>
                <a:lnTo>
                  <a:pt x="177355" y="29857"/>
                </a:lnTo>
                <a:lnTo>
                  <a:pt x="190804" y="34899"/>
                </a:lnTo>
                <a:lnTo>
                  <a:pt x="197535" y="37007"/>
                </a:lnTo>
                <a:lnTo>
                  <a:pt x="204673" y="39103"/>
                </a:lnTo>
                <a:lnTo>
                  <a:pt x="211404" y="40792"/>
                </a:lnTo>
                <a:lnTo>
                  <a:pt x="218541" y="42887"/>
                </a:lnTo>
                <a:lnTo>
                  <a:pt x="239979" y="46672"/>
                </a:lnTo>
                <a:lnTo>
                  <a:pt x="247967" y="47510"/>
                </a:lnTo>
                <a:lnTo>
                  <a:pt x="262674" y="49199"/>
                </a:lnTo>
                <a:lnTo>
                  <a:pt x="270243" y="49199"/>
                </a:lnTo>
                <a:lnTo>
                  <a:pt x="277799" y="49618"/>
                </a:lnTo>
                <a:lnTo>
                  <a:pt x="434294" y="49618"/>
                </a:lnTo>
                <a:lnTo>
                  <a:pt x="435406" y="147586"/>
                </a:lnTo>
                <a:lnTo>
                  <a:pt x="593013" y="214845"/>
                </a:lnTo>
                <a:lnTo>
                  <a:pt x="584606" y="221157"/>
                </a:lnTo>
                <a:lnTo>
                  <a:pt x="549719" y="243446"/>
                </a:lnTo>
                <a:lnTo>
                  <a:pt x="532066" y="253111"/>
                </a:lnTo>
                <a:lnTo>
                  <a:pt x="522820" y="258152"/>
                </a:lnTo>
                <a:lnTo>
                  <a:pt x="513575" y="262775"/>
                </a:lnTo>
                <a:lnTo>
                  <a:pt x="503910" y="266979"/>
                </a:lnTo>
                <a:lnTo>
                  <a:pt x="494664" y="271195"/>
                </a:lnTo>
                <a:lnTo>
                  <a:pt x="485000" y="275399"/>
                </a:lnTo>
                <a:lnTo>
                  <a:pt x="475754" y="279184"/>
                </a:lnTo>
                <a:lnTo>
                  <a:pt x="466089" y="282955"/>
                </a:lnTo>
                <a:lnTo>
                  <a:pt x="456425" y="287172"/>
                </a:lnTo>
                <a:lnTo>
                  <a:pt x="416077" y="299364"/>
                </a:lnTo>
                <a:lnTo>
                  <a:pt x="363956" y="310286"/>
                </a:lnTo>
                <a:lnTo>
                  <a:pt x="310172" y="316179"/>
                </a:lnTo>
                <a:lnTo>
                  <a:pt x="288734" y="317017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8794751" y="3113747"/>
            <a:ext cx="393065" cy="603250"/>
          </a:xfrm>
          <a:custGeom>
            <a:avLst/>
            <a:gdLst/>
            <a:ahLst/>
            <a:cxnLst/>
            <a:rect l="l" t="t" r="r" b="b"/>
            <a:pathLst>
              <a:path w="393065" h="603250">
                <a:moveTo>
                  <a:pt x="235775" y="602919"/>
                </a:moveTo>
                <a:lnTo>
                  <a:pt x="197103" y="573481"/>
                </a:lnTo>
                <a:lnTo>
                  <a:pt x="160959" y="541527"/>
                </a:lnTo>
                <a:lnTo>
                  <a:pt x="144576" y="523875"/>
                </a:lnTo>
                <a:lnTo>
                  <a:pt x="133642" y="512102"/>
                </a:lnTo>
                <a:lnTo>
                  <a:pt x="128600" y="506209"/>
                </a:lnTo>
                <a:lnTo>
                  <a:pt x="123139" y="499910"/>
                </a:lnTo>
                <a:lnTo>
                  <a:pt x="118097" y="494017"/>
                </a:lnTo>
                <a:lnTo>
                  <a:pt x="108432" y="481406"/>
                </a:lnTo>
                <a:lnTo>
                  <a:pt x="98767" y="468375"/>
                </a:lnTo>
                <a:lnTo>
                  <a:pt x="89522" y="454494"/>
                </a:lnTo>
                <a:lnTo>
                  <a:pt x="85318" y="447776"/>
                </a:lnTo>
                <a:lnTo>
                  <a:pt x="80695" y="441045"/>
                </a:lnTo>
                <a:lnTo>
                  <a:pt x="72707" y="427177"/>
                </a:lnTo>
                <a:lnTo>
                  <a:pt x="68503" y="420446"/>
                </a:lnTo>
                <a:lnTo>
                  <a:pt x="57162" y="398995"/>
                </a:lnTo>
                <a:lnTo>
                  <a:pt x="50012" y="384289"/>
                </a:lnTo>
                <a:lnTo>
                  <a:pt x="43713" y="369150"/>
                </a:lnTo>
                <a:lnTo>
                  <a:pt x="40347" y="362000"/>
                </a:lnTo>
                <a:lnTo>
                  <a:pt x="34467" y="346862"/>
                </a:lnTo>
                <a:lnTo>
                  <a:pt x="31102" y="339293"/>
                </a:lnTo>
                <a:lnTo>
                  <a:pt x="26060" y="323316"/>
                </a:lnTo>
                <a:lnTo>
                  <a:pt x="14706" y="283806"/>
                </a:lnTo>
                <a:lnTo>
                  <a:pt x="6718" y="242595"/>
                </a:lnTo>
                <a:lnTo>
                  <a:pt x="5460" y="234187"/>
                </a:lnTo>
                <a:lnTo>
                  <a:pt x="4203" y="226199"/>
                </a:lnTo>
                <a:lnTo>
                  <a:pt x="1676" y="200977"/>
                </a:lnTo>
                <a:lnTo>
                  <a:pt x="20" y="166916"/>
                </a:lnTo>
                <a:lnTo>
                  <a:pt x="0" y="158089"/>
                </a:lnTo>
                <a:lnTo>
                  <a:pt x="838" y="126136"/>
                </a:lnTo>
                <a:lnTo>
                  <a:pt x="4622" y="87033"/>
                </a:lnTo>
                <a:lnTo>
                  <a:pt x="8407" y="63906"/>
                </a:lnTo>
                <a:lnTo>
                  <a:pt x="10922" y="48348"/>
                </a:lnTo>
                <a:lnTo>
                  <a:pt x="14287" y="33642"/>
                </a:lnTo>
                <a:lnTo>
                  <a:pt x="168528" y="0"/>
                </a:lnTo>
                <a:lnTo>
                  <a:pt x="269811" y="124028"/>
                </a:lnTo>
                <a:lnTo>
                  <a:pt x="268554" y="132448"/>
                </a:lnTo>
                <a:lnTo>
                  <a:pt x="267716" y="149263"/>
                </a:lnTo>
                <a:lnTo>
                  <a:pt x="267716" y="166916"/>
                </a:lnTo>
                <a:lnTo>
                  <a:pt x="268135" y="175742"/>
                </a:lnTo>
                <a:lnTo>
                  <a:pt x="268973" y="184162"/>
                </a:lnTo>
                <a:lnTo>
                  <a:pt x="269811" y="193408"/>
                </a:lnTo>
                <a:lnTo>
                  <a:pt x="271081" y="201815"/>
                </a:lnTo>
                <a:lnTo>
                  <a:pt x="272757" y="210642"/>
                </a:lnTo>
                <a:lnTo>
                  <a:pt x="274434" y="219049"/>
                </a:lnTo>
                <a:lnTo>
                  <a:pt x="276542" y="227037"/>
                </a:lnTo>
                <a:lnTo>
                  <a:pt x="278638" y="235445"/>
                </a:lnTo>
                <a:lnTo>
                  <a:pt x="281165" y="243433"/>
                </a:lnTo>
                <a:lnTo>
                  <a:pt x="284111" y="251421"/>
                </a:lnTo>
                <a:lnTo>
                  <a:pt x="287045" y="259841"/>
                </a:lnTo>
                <a:lnTo>
                  <a:pt x="293776" y="274967"/>
                </a:lnTo>
                <a:lnTo>
                  <a:pt x="297560" y="282536"/>
                </a:lnTo>
                <a:lnTo>
                  <a:pt x="301751" y="289687"/>
                </a:lnTo>
                <a:lnTo>
                  <a:pt x="306374" y="296837"/>
                </a:lnTo>
                <a:lnTo>
                  <a:pt x="310578" y="303987"/>
                </a:lnTo>
                <a:lnTo>
                  <a:pt x="315201" y="311124"/>
                </a:lnTo>
                <a:lnTo>
                  <a:pt x="319824" y="317855"/>
                </a:lnTo>
                <a:lnTo>
                  <a:pt x="324878" y="324167"/>
                </a:lnTo>
                <a:lnTo>
                  <a:pt x="330339" y="331304"/>
                </a:lnTo>
                <a:lnTo>
                  <a:pt x="335381" y="337616"/>
                </a:lnTo>
                <a:lnTo>
                  <a:pt x="341261" y="343509"/>
                </a:lnTo>
                <a:lnTo>
                  <a:pt x="346722" y="349389"/>
                </a:lnTo>
                <a:lnTo>
                  <a:pt x="352615" y="355269"/>
                </a:lnTo>
                <a:lnTo>
                  <a:pt x="365213" y="366204"/>
                </a:lnTo>
                <a:lnTo>
                  <a:pt x="385394" y="381342"/>
                </a:lnTo>
                <a:lnTo>
                  <a:pt x="392531" y="385965"/>
                </a:lnTo>
                <a:lnTo>
                  <a:pt x="252590" y="433057"/>
                </a:lnTo>
                <a:lnTo>
                  <a:pt x="235775" y="602919"/>
                </a:lnTo>
                <a:close/>
              </a:path>
            </a:pathLst>
          </a:custGeom>
          <a:solidFill>
            <a:srgbClr val="C0C0C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167890" y="3000375"/>
            <a:ext cx="38163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订货 系统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434716" y="3000375"/>
            <a:ext cx="73723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温度记录 跟踪系统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806316" y="3000375"/>
            <a:ext cx="73723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温度设备 控制系统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254116" y="3000375"/>
            <a:ext cx="55943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商品验 收系统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625716" y="3000375"/>
            <a:ext cx="55943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spcBef>
                <a:spcPts val="105"/>
              </a:spcBef>
            </a:pP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库存控 制系统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149715" y="3000375"/>
            <a:ext cx="39497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z="1400" b="1" spc="-10" dirty="0">
                <a:solidFill>
                  <a:prstClr val="black"/>
                </a:solidFill>
                <a:latin typeface="微软雅黑"/>
                <a:cs typeface="微软雅黑"/>
              </a:rPr>
              <a:t>S</a:t>
            </a:r>
            <a:r>
              <a:rPr sz="1400" b="1" spc="-5" dirty="0">
                <a:solidFill>
                  <a:prstClr val="black"/>
                </a:solidFill>
                <a:latin typeface="微软雅黑"/>
                <a:cs typeface="微软雅黑"/>
              </a:rPr>
              <a:t>O</a:t>
            </a:r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P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  <a:p>
            <a:pPr marL="12700"/>
            <a:r>
              <a:rPr sz="1400" b="1" dirty="0">
                <a:solidFill>
                  <a:prstClr val="black"/>
                </a:solidFill>
                <a:latin typeface="微软雅黑"/>
                <a:cs typeface="微软雅黑"/>
              </a:rPr>
              <a:t>系统</a:t>
            </a:r>
            <a:endParaRPr sz="1400">
              <a:solidFill>
                <a:prstClr val="black"/>
              </a:solidFill>
              <a:latin typeface="微软雅黑"/>
              <a:cs typeface="微软雅黑"/>
            </a:endParaRPr>
          </a:p>
        </p:txBody>
      </p:sp>
      <p:sp>
        <p:nvSpPr>
          <p:cNvPr id="44" name="object 44"/>
          <p:cNvSpPr txBox="1">
            <a:spLocks noGrp="1"/>
          </p:cNvSpPr>
          <p:nvPr>
            <p:ph type="title"/>
          </p:nvPr>
        </p:nvSpPr>
        <p:spPr>
          <a:xfrm>
            <a:off x="864869" y="466725"/>
            <a:ext cx="6303010" cy="45148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sz="2800" spc="-5" dirty="0" err="1" smtClean="0">
                <a:latin typeface="宋体"/>
                <a:cs typeface="宋体"/>
              </a:rPr>
              <a:t>夏晖食品集团</a:t>
            </a:r>
            <a:r>
              <a:rPr sz="2800" spc="-5" dirty="0">
                <a:latin typeface="Segoe UI"/>
                <a:cs typeface="Segoe UI"/>
              </a:rPr>
              <a:t>—</a:t>
            </a:r>
            <a:r>
              <a:rPr sz="2800" spc="-5" dirty="0">
                <a:latin typeface="宋体"/>
                <a:cs typeface="宋体"/>
              </a:rPr>
              <a:t>信息化与标准化环</a:t>
            </a:r>
            <a:r>
              <a:rPr sz="2800" spc="-20" dirty="0">
                <a:latin typeface="宋体"/>
                <a:cs typeface="宋体"/>
              </a:rPr>
              <a:t>节</a:t>
            </a:r>
            <a:endParaRPr sz="2800" dirty="0">
              <a:latin typeface="宋体"/>
              <a:cs typeface="宋体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20115" y="1555622"/>
            <a:ext cx="10343515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39750">
              <a:lnSpc>
                <a:spcPct val="150000"/>
              </a:lnSpc>
              <a:spcBef>
                <a:spcPts val="100"/>
              </a:spcBef>
            </a:pPr>
            <a:r>
              <a:rPr sz="2200" spc="-5" dirty="0">
                <a:solidFill>
                  <a:prstClr val="black"/>
                </a:solidFill>
                <a:latin typeface="Arial Unicode MS"/>
                <a:cs typeface="Arial Unicode MS"/>
              </a:rPr>
              <a:t>夏晖与清华大学合作，开发了类似于飞机黑匣子的检测系统，对食品运输过程进 </a:t>
            </a:r>
            <a:r>
              <a:rPr sz="2200" dirty="0">
                <a:solidFill>
                  <a:prstClr val="black"/>
                </a:solidFill>
                <a:latin typeface="Arial Unicode MS"/>
                <a:cs typeface="Arial Unicode MS"/>
              </a:rPr>
              <a:t>行全程监控</a:t>
            </a:r>
            <a:r>
              <a:rPr sz="2200" spc="-5" dirty="0">
                <a:solidFill>
                  <a:prstClr val="black"/>
                </a:solidFill>
                <a:latin typeface="Arial Unicode MS"/>
                <a:cs typeface="Arial Unicode MS"/>
              </a:rPr>
              <a:t>。</a:t>
            </a:r>
            <a:endParaRPr sz="2200">
              <a:solidFill>
                <a:prstClr val="black"/>
              </a:solidFill>
              <a:latin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341664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573" y="3479895"/>
            <a:ext cx="2757218" cy="3045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058615" y="1412776"/>
            <a:ext cx="9686021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en-US" altLang="zh-CN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【</a:t>
            </a:r>
            <a:r>
              <a:rPr lang="zh-CN" alt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案例思考</a:t>
            </a:r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　　</a:t>
            </a:r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en-US" altLang="zh-CN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zh-CN" alt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夏晖物流中心都有哪些硬件设施？</a:t>
            </a:r>
          </a:p>
          <a:p>
            <a:pPr>
              <a:lnSpc>
                <a:spcPct val="150000"/>
              </a:lnSpc>
            </a:pPr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　　</a:t>
            </a:r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en-US" altLang="zh-CN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zh-CN" alt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夏晖物流要保证冷链不断链，还应在管理方面如何操作？</a:t>
            </a:r>
          </a:p>
        </p:txBody>
      </p:sp>
    </p:spTree>
    <p:extLst>
      <p:ext uri="{BB962C8B-B14F-4D97-AF65-F5344CB8AC3E}">
        <p14:creationId xmlns:p14="http://schemas.microsoft.com/office/powerpoint/2010/main" val="114085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4869" y="431165"/>
            <a:ext cx="574040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四、</a:t>
            </a:r>
            <a:r>
              <a:rPr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冷链物流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运作流程</a:t>
            </a:r>
            <a:endParaRPr spc="-1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24" y="1340768"/>
            <a:ext cx="10562456" cy="508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16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3074989" y="2276475"/>
            <a:ext cx="2663825" cy="457200"/>
          </a:xfrm>
          <a:prstGeom prst="rect">
            <a:avLst/>
          </a:prstGeom>
          <a:solidFill>
            <a:srgbClr val="5A872D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 marL="4572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fr-FR" sz="2400" b="1">
                <a:solidFill>
                  <a:srgbClr val="FFFFFF"/>
                </a:solidFill>
                <a:latin typeface="Arial" panose="020B0604020202020204" pitchFamily="34" charset="0"/>
              </a:rPr>
              <a:t>   绿色运输</a:t>
            </a: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3074989" y="3259138"/>
            <a:ext cx="2663825" cy="442912"/>
          </a:xfrm>
          <a:prstGeom prst="rect">
            <a:avLst/>
          </a:prstGeom>
          <a:solidFill>
            <a:srgbClr val="5A872D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 marL="4572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fr-FR" sz="2300" b="1">
                <a:solidFill>
                  <a:srgbClr val="FFFFFF"/>
                </a:solidFill>
                <a:latin typeface="Arial" panose="020B0604020202020204" pitchFamily="34" charset="0"/>
              </a:rPr>
              <a:t>绿色仓储与保管</a:t>
            </a: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3074989" y="4195763"/>
            <a:ext cx="2663825" cy="457200"/>
          </a:xfrm>
          <a:prstGeom prst="rect">
            <a:avLst/>
          </a:prstGeom>
          <a:solidFill>
            <a:srgbClr val="5A872D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 marL="4572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fr-FR" sz="2400" b="1">
                <a:solidFill>
                  <a:srgbClr val="FFFFFF"/>
                </a:solidFill>
                <a:latin typeface="Arial" panose="020B0604020202020204" pitchFamily="34" charset="0"/>
              </a:rPr>
              <a:t>绿色装卸搬运</a:t>
            </a:r>
          </a:p>
        </p:txBody>
      </p:sp>
      <p:sp>
        <p:nvSpPr>
          <p:cNvPr id="72731" name="Rectangle 27"/>
          <p:cNvSpPr>
            <a:spLocks noChangeArrowheads="1"/>
          </p:cNvSpPr>
          <p:nvPr/>
        </p:nvSpPr>
        <p:spPr bwMode="auto">
          <a:xfrm>
            <a:off x="6459539" y="2276475"/>
            <a:ext cx="2663825" cy="457200"/>
          </a:xfrm>
          <a:prstGeom prst="rect">
            <a:avLst/>
          </a:prstGeom>
          <a:solidFill>
            <a:srgbClr val="5A872D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 marL="4572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fr-FR" sz="2400" b="1">
                <a:solidFill>
                  <a:srgbClr val="FFFFFF"/>
                </a:solidFill>
                <a:latin typeface="Arial" panose="020B0604020202020204" pitchFamily="34" charset="0"/>
              </a:rPr>
              <a:t>   绿色包装</a:t>
            </a:r>
          </a:p>
        </p:txBody>
      </p:sp>
      <p:sp>
        <p:nvSpPr>
          <p:cNvPr id="72732" name="Rectangle 28"/>
          <p:cNvSpPr>
            <a:spLocks noChangeArrowheads="1"/>
          </p:cNvSpPr>
          <p:nvPr/>
        </p:nvSpPr>
        <p:spPr bwMode="auto">
          <a:xfrm>
            <a:off x="6459539" y="3259138"/>
            <a:ext cx="2663825" cy="457200"/>
          </a:xfrm>
          <a:prstGeom prst="rect">
            <a:avLst/>
          </a:prstGeom>
          <a:solidFill>
            <a:srgbClr val="5A872D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 marL="4572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fr-FR" sz="2400" b="1">
                <a:solidFill>
                  <a:srgbClr val="FFFFFF"/>
                </a:solidFill>
                <a:latin typeface="Arial" panose="020B0604020202020204" pitchFamily="34" charset="0"/>
              </a:rPr>
              <a:t>绿色流通加工</a:t>
            </a:r>
          </a:p>
        </p:txBody>
      </p:sp>
      <p:sp>
        <p:nvSpPr>
          <p:cNvPr id="72733" name="Rectangle 29"/>
          <p:cNvSpPr>
            <a:spLocks noChangeArrowheads="1"/>
          </p:cNvSpPr>
          <p:nvPr/>
        </p:nvSpPr>
        <p:spPr bwMode="auto">
          <a:xfrm>
            <a:off x="6459539" y="4195763"/>
            <a:ext cx="2663825" cy="457200"/>
          </a:xfrm>
          <a:prstGeom prst="rect">
            <a:avLst/>
          </a:prstGeom>
          <a:solidFill>
            <a:srgbClr val="5A872D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 marL="4572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fr-FR" sz="2400" b="1">
                <a:solidFill>
                  <a:srgbClr val="FFFFFF"/>
                </a:solidFill>
                <a:latin typeface="Arial" panose="020B0604020202020204" pitchFamily="34" charset="0"/>
              </a:rPr>
              <a:t>   绿色信息</a:t>
            </a:r>
          </a:p>
        </p:txBody>
      </p:sp>
      <p:sp>
        <p:nvSpPr>
          <p:cNvPr id="72738" name="Rectangle 34"/>
          <p:cNvSpPr>
            <a:spLocks noChangeArrowheads="1"/>
          </p:cNvSpPr>
          <p:nvPr/>
        </p:nvSpPr>
        <p:spPr bwMode="auto">
          <a:xfrm>
            <a:off x="3938589" y="5084763"/>
            <a:ext cx="4321175" cy="457200"/>
          </a:xfrm>
          <a:prstGeom prst="rect">
            <a:avLst/>
          </a:prstGeom>
          <a:solidFill>
            <a:srgbClr val="5A872D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 marL="4572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8C253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C2532"/>
              </a:buClr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fr-FR" sz="2400" b="1">
                <a:solidFill>
                  <a:srgbClr val="FFFFFF"/>
                </a:solidFill>
                <a:latin typeface="Arial" panose="020B0604020202020204" pitchFamily="34" charset="0"/>
              </a:rPr>
              <a:t>绿色装卸搬运废弃物物流</a:t>
            </a:r>
          </a:p>
        </p:txBody>
      </p:sp>
      <p:sp>
        <p:nvSpPr>
          <p:cNvPr id="29705" name="Rectangle 37"/>
          <p:cNvSpPr>
            <a:spLocks noGrp="1"/>
          </p:cNvSpPr>
          <p:nvPr>
            <p:ph type="title"/>
          </p:nvPr>
        </p:nvSpPr>
        <p:spPr>
          <a:xfrm>
            <a:off x="1995488" y="53975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zh-CN" altLang="en-US" sz="3500" b="1" dirty="0" smtClean="0">
                <a:solidFill>
                  <a:schemeClr val="bg1"/>
                </a:solidFill>
                <a:ea typeface="黑体" panose="02010609060101010101" pitchFamily="49" charset="-122"/>
              </a:rPr>
              <a:t>绿色</a:t>
            </a:r>
            <a:r>
              <a:rPr lang="zh-CN" altLang="en-US" sz="3500" b="1" dirty="0">
                <a:solidFill>
                  <a:schemeClr val="bg1"/>
                </a:solidFill>
                <a:ea typeface="黑体" panose="02010609060101010101" pitchFamily="49" charset="-122"/>
              </a:rPr>
              <a:t>物流系统的要素构成</a:t>
            </a:r>
          </a:p>
        </p:txBody>
      </p:sp>
    </p:spTree>
    <p:extLst>
      <p:ext uri="{BB962C8B-B14F-4D97-AF65-F5344CB8AC3E}">
        <p14:creationId xmlns:p14="http://schemas.microsoft.com/office/powerpoint/2010/main" val="40592743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2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2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2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2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animBg="1"/>
      <p:bldP spid="72709" grpId="0" animBg="1"/>
      <p:bldP spid="72711" grpId="0" animBg="1"/>
      <p:bldP spid="72731" grpId="0" animBg="1"/>
      <p:bldP spid="72732" grpId="0" animBg="1"/>
      <p:bldP spid="72733" grpId="0" animBg="1"/>
      <p:bldP spid="7273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8533" y="1340769"/>
            <a:ext cx="5256585" cy="565327"/>
            <a:chOff x="338533" y="1304515"/>
            <a:chExt cx="3796422" cy="486743"/>
          </a:xfrm>
        </p:grpSpPr>
        <p:sp>
          <p:nvSpPr>
            <p:cNvPr id="10" name="燕尾形 9"/>
            <p:cNvSpPr/>
            <p:nvPr/>
          </p:nvSpPr>
          <p:spPr>
            <a:xfrm rot="10800000" flipH="1">
              <a:off x="338533" y="1304515"/>
              <a:ext cx="3796422" cy="468300"/>
            </a:xfrm>
            <a:prstGeom prst="chevron">
              <a:avLst>
                <a:gd name="adj" fmla="val 37294"/>
              </a:avLst>
            </a:prstGeom>
            <a:solidFill>
              <a:srgbClr val="00FFFF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prstClr val="white"/>
                </a:solidFill>
                <a:latin typeface="方正粗倩简体" pitchFamily="65" charset="-122"/>
                <a:ea typeface="方正粗倩简体" pitchFamily="65" charset="-122"/>
              </a:endParaRPr>
            </a:p>
          </p:txBody>
        </p:sp>
        <p:sp>
          <p:nvSpPr>
            <p:cNvPr id="11" name="TextBox 1"/>
            <p:cNvSpPr txBox="1"/>
            <p:nvPr/>
          </p:nvSpPr>
          <p:spPr>
            <a:xfrm>
              <a:off x="370512" y="1340769"/>
              <a:ext cx="3109184" cy="450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5895">
                <a:spcBef>
                  <a:spcPts val="95"/>
                </a:spcBef>
              </a:pPr>
              <a:r>
                <a:rPr lang="zh-CN" altLang="en-US" sz="2800" b="1" spc="-5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/>
                </a:rPr>
                <a:t>促进</a:t>
              </a:r>
              <a:r>
                <a:rPr lang="zh-CN" altLang="en-US" sz="2800" b="1" spc="-5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/>
                </a:rPr>
                <a:t>冷链物流发展的对策</a:t>
              </a:r>
            </a:p>
          </p:txBody>
        </p:sp>
      </p:grpSp>
      <p:sp>
        <p:nvSpPr>
          <p:cNvPr id="13" name="TextBox 8"/>
          <p:cNvSpPr txBox="1"/>
          <p:nvPr/>
        </p:nvSpPr>
        <p:spPr>
          <a:xfrm>
            <a:off x="914599" y="476672"/>
            <a:ext cx="6698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charset="-122"/>
                <a:ea typeface="微软雅黑" panose="020B0503020204020204" charset="-122"/>
              </a:rPr>
              <a:t>五、冷链物流在中国的发展及对策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2033058" y="1926782"/>
          <a:ext cx="8132233" cy="4212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923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62026" y="452119"/>
            <a:ext cx="737552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pc="-5" dirty="0">
                <a:solidFill>
                  <a:srgbClr val="000000"/>
                </a:solidFill>
                <a:latin typeface="宋体"/>
                <a:cs typeface="宋体"/>
              </a:rPr>
              <a:t>技能训练</a:t>
            </a:r>
            <a:r>
              <a:rPr spc="-10" dirty="0">
                <a:solidFill>
                  <a:srgbClr val="000000"/>
                </a:solidFill>
                <a:latin typeface="宋体"/>
                <a:cs typeface="宋体"/>
              </a:rPr>
              <a:t>:</a:t>
            </a:r>
            <a:r>
              <a:rPr spc="25" dirty="0">
                <a:solidFill>
                  <a:srgbClr val="000000"/>
                </a:solidFill>
                <a:latin typeface="宋体"/>
                <a:cs typeface="宋体"/>
              </a:rPr>
              <a:t> </a:t>
            </a:r>
            <a:r>
              <a:rPr spc="-5" dirty="0"/>
              <a:t>冷链物流行业的进入策略分</a:t>
            </a:r>
            <a:r>
              <a:rPr spc="-10" dirty="0"/>
              <a:t>析</a:t>
            </a:r>
          </a:p>
        </p:txBody>
      </p:sp>
      <p:sp>
        <p:nvSpPr>
          <p:cNvPr id="3" name="object 3"/>
          <p:cNvSpPr/>
          <p:nvPr/>
        </p:nvSpPr>
        <p:spPr>
          <a:xfrm>
            <a:off x="2860675" y="975360"/>
            <a:ext cx="5692140" cy="457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1371727" y="987552"/>
            <a:ext cx="9144000" cy="4404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3017648" y="6400800"/>
            <a:ext cx="5692139" cy="457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1527175" y="6412991"/>
            <a:ext cx="9144000" cy="4404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772807" y="2641092"/>
            <a:ext cx="6702425" cy="3240023"/>
          </a:xfrm>
          <a:custGeom>
            <a:avLst/>
            <a:gdLst/>
            <a:ahLst/>
            <a:cxnLst/>
            <a:rect l="l" t="t" r="r" b="b"/>
            <a:pathLst>
              <a:path w="6702425" h="3023235">
                <a:moveTo>
                  <a:pt x="6702425" y="3023235"/>
                </a:moveTo>
                <a:lnTo>
                  <a:pt x="0" y="3023235"/>
                </a:lnTo>
                <a:lnTo>
                  <a:pt x="0" y="0"/>
                </a:lnTo>
                <a:lnTo>
                  <a:pt x="6702425" y="0"/>
                </a:lnTo>
                <a:lnTo>
                  <a:pt x="6702425" y="6350"/>
                </a:lnTo>
                <a:lnTo>
                  <a:pt x="12700" y="6350"/>
                </a:lnTo>
                <a:lnTo>
                  <a:pt x="6350" y="12700"/>
                </a:lnTo>
                <a:lnTo>
                  <a:pt x="12700" y="12700"/>
                </a:lnTo>
                <a:lnTo>
                  <a:pt x="12700" y="3010535"/>
                </a:lnTo>
                <a:lnTo>
                  <a:pt x="6350" y="3010535"/>
                </a:lnTo>
                <a:lnTo>
                  <a:pt x="12700" y="3016885"/>
                </a:lnTo>
                <a:lnTo>
                  <a:pt x="6702425" y="3016885"/>
                </a:lnTo>
                <a:lnTo>
                  <a:pt x="6702425" y="3023235"/>
                </a:lnTo>
                <a:close/>
              </a:path>
              <a:path w="6702425" h="3023235">
                <a:moveTo>
                  <a:pt x="12700" y="12700"/>
                </a:moveTo>
                <a:lnTo>
                  <a:pt x="6350" y="12700"/>
                </a:lnTo>
                <a:lnTo>
                  <a:pt x="12700" y="6350"/>
                </a:lnTo>
                <a:lnTo>
                  <a:pt x="12700" y="12700"/>
                </a:lnTo>
                <a:close/>
              </a:path>
              <a:path w="6702425" h="3023235">
                <a:moveTo>
                  <a:pt x="6689725" y="12700"/>
                </a:moveTo>
                <a:lnTo>
                  <a:pt x="12700" y="12700"/>
                </a:lnTo>
                <a:lnTo>
                  <a:pt x="12700" y="6350"/>
                </a:lnTo>
                <a:lnTo>
                  <a:pt x="6689725" y="6350"/>
                </a:lnTo>
                <a:lnTo>
                  <a:pt x="6689725" y="12700"/>
                </a:lnTo>
                <a:close/>
              </a:path>
              <a:path w="6702425" h="3023235">
                <a:moveTo>
                  <a:pt x="6689725" y="3016885"/>
                </a:moveTo>
                <a:lnTo>
                  <a:pt x="6689725" y="6350"/>
                </a:lnTo>
                <a:lnTo>
                  <a:pt x="6696075" y="12700"/>
                </a:lnTo>
                <a:lnTo>
                  <a:pt x="6702425" y="12700"/>
                </a:lnTo>
                <a:lnTo>
                  <a:pt x="6702425" y="3010535"/>
                </a:lnTo>
                <a:lnTo>
                  <a:pt x="6696075" y="3010535"/>
                </a:lnTo>
                <a:lnTo>
                  <a:pt x="6689725" y="3016885"/>
                </a:lnTo>
                <a:close/>
              </a:path>
              <a:path w="6702425" h="3023235">
                <a:moveTo>
                  <a:pt x="6702425" y="12700"/>
                </a:moveTo>
                <a:lnTo>
                  <a:pt x="6696075" y="12700"/>
                </a:lnTo>
                <a:lnTo>
                  <a:pt x="6689725" y="6350"/>
                </a:lnTo>
                <a:lnTo>
                  <a:pt x="6702425" y="6350"/>
                </a:lnTo>
                <a:lnTo>
                  <a:pt x="6702425" y="12700"/>
                </a:lnTo>
                <a:close/>
              </a:path>
              <a:path w="6702425" h="3023235">
                <a:moveTo>
                  <a:pt x="12700" y="3016885"/>
                </a:moveTo>
                <a:lnTo>
                  <a:pt x="6350" y="3010535"/>
                </a:lnTo>
                <a:lnTo>
                  <a:pt x="12700" y="3010535"/>
                </a:lnTo>
                <a:lnTo>
                  <a:pt x="12700" y="3016885"/>
                </a:lnTo>
                <a:close/>
              </a:path>
              <a:path w="6702425" h="3023235">
                <a:moveTo>
                  <a:pt x="6689725" y="3016885"/>
                </a:moveTo>
                <a:lnTo>
                  <a:pt x="12700" y="3016885"/>
                </a:lnTo>
                <a:lnTo>
                  <a:pt x="12700" y="3010535"/>
                </a:lnTo>
                <a:lnTo>
                  <a:pt x="6689725" y="3010535"/>
                </a:lnTo>
                <a:lnTo>
                  <a:pt x="6689725" y="3016885"/>
                </a:lnTo>
                <a:close/>
              </a:path>
              <a:path w="6702425" h="3023235">
                <a:moveTo>
                  <a:pt x="6702425" y="3016885"/>
                </a:moveTo>
                <a:lnTo>
                  <a:pt x="6689725" y="3016885"/>
                </a:lnTo>
                <a:lnTo>
                  <a:pt x="6696075" y="3010535"/>
                </a:lnTo>
                <a:lnTo>
                  <a:pt x="6702425" y="3010535"/>
                </a:lnTo>
                <a:lnTo>
                  <a:pt x="6702425" y="3016885"/>
                </a:lnTo>
                <a:close/>
              </a:path>
            </a:pathLst>
          </a:custGeom>
          <a:solidFill>
            <a:srgbClr val="9F052E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61481" y="2641092"/>
            <a:ext cx="6713752" cy="2589812"/>
          </a:xfrm>
          <a:prstGeom prst="rect">
            <a:avLst/>
          </a:prstGeom>
          <a:solidFill>
            <a:srgbClr val="D90844"/>
          </a:solidFill>
        </p:spPr>
        <p:txBody>
          <a:bodyPr vert="horz" wrap="square" lIns="0" tIns="1905" rIns="0" bIns="0" rtlCol="0">
            <a:spAutoFit/>
          </a:bodyPr>
          <a:lstStyle/>
          <a:p>
            <a:pPr>
              <a:spcBef>
                <a:spcPts val="15"/>
              </a:spcBef>
            </a:pPr>
            <a:endParaRPr sz="245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90170" marR="161290">
              <a:lnSpc>
                <a:spcPct val="150000"/>
              </a:lnSpc>
            </a:pPr>
            <a:r>
              <a:rPr sz="2400" b="1" dirty="0">
                <a:solidFill>
                  <a:srgbClr val="FFFFFF"/>
                </a:solidFill>
                <a:latin typeface="宋体"/>
                <a:cs typeface="宋体"/>
              </a:rPr>
              <a:t>   </a:t>
            </a:r>
            <a:r>
              <a:rPr 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1.</a:t>
            </a:r>
            <a:r>
              <a:rPr sz="2400" b="1" spc="-5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任意选择一类冷链产品</a:t>
            </a:r>
            <a:r>
              <a:rPr sz="2400" b="1" spc="-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，比如：肉</a:t>
            </a:r>
            <a:r>
              <a:rPr sz="2400" b="1" spc="-1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类 </a:t>
            </a:r>
            <a:r>
              <a:rPr sz="2400" b="1" spc="-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产品、冷饮产品、速冻食品等，并对该</a:t>
            </a:r>
            <a:r>
              <a:rPr sz="2400" b="1" spc="-1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类</a:t>
            </a:r>
            <a:r>
              <a:rPr sz="2400" b="1" spc="-53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产</a:t>
            </a:r>
            <a:r>
              <a:rPr sz="2400" b="1" spc="-1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品 </a:t>
            </a:r>
            <a:r>
              <a:rPr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市场的进入策略，优缺点，进入策略等</a:t>
            </a:r>
            <a:r>
              <a:rPr sz="2400" b="1" spc="-1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。</a:t>
            </a:r>
            <a:endParaRPr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/>
            </a:endParaRPr>
          </a:p>
          <a:p>
            <a:pPr marL="90170">
              <a:spcBef>
                <a:spcPts val="1435"/>
              </a:spcBef>
            </a:pPr>
            <a:r>
              <a:rPr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    </a:t>
            </a:r>
            <a:r>
              <a:rPr 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2.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学习</a:t>
            </a:r>
            <a:r>
              <a:rPr sz="2400" b="1" dirty="0" err="1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小组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进行汇报交流</a:t>
            </a:r>
            <a:r>
              <a:rPr sz="2400" b="1" spc="-1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。</a:t>
            </a:r>
            <a:endParaRPr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61480" y="1609726"/>
            <a:ext cx="2842129" cy="741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39276" y="1776625"/>
            <a:ext cx="187769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课堂</a:t>
            </a: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训练</a:t>
            </a:r>
            <a:r>
              <a:rPr sz="2400" b="1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要</a:t>
            </a:r>
            <a:r>
              <a:rPr sz="2400" b="1" spc="-1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求</a:t>
            </a:r>
            <a:endParaRPr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123046" y="2124455"/>
            <a:ext cx="3756660" cy="37566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接连接符 58"/>
          <p:cNvCxnSpPr/>
          <p:nvPr/>
        </p:nvCxnSpPr>
        <p:spPr bwMode="auto">
          <a:xfrm>
            <a:off x="1641476" y="1620838"/>
            <a:ext cx="7718425" cy="0"/>
          </a:xfrm>
          <a:prstGeom prst="line">
            <a:avLst/>
          </a:prstGeom>
          <a:ln w="9525" cap="flat" cmpd="sng" algn="ctr">
            <a:solidFill>
              <a:srgbClr val="0274BA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 bwMode="auto">
          <a:xfrm>
            <a:off x="1778695" y="1620838"/>
            <a:ext cx="7581206" cy="396875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6325" name="文本框 2"/>
          <p:cNvSpPr txBox="1">
            <a:spLocks noChangeArrowheads="1"/>
          </p:cNvSpPr>
          <p:nvPr/>
        </p:nvSpPr>
        <p:spPr bwMode="auto">
          <a:xfrm>
            <a:off x="1973163" y="1799451"/>
            <a:ext cx="5919788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作业：冷链物流在中国的发展及对策？</a:t>
            </a:r>
          </a:p>
        </p:txBody>
      </p:sp>
    </p:spTree>
    <p:extLst>
      <p:ext uri="{BB962C8B-B14F-4D97-AF65-F5344CB8AC3E}">
        <p14:creationId xmlns:p14="http://schemas.microsoft.com/office/powerpoint/2010/main" val="300074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33551" y="2057400"/>
            <a:ext cx="3567113" cy="33591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defTabSz="685800">
              <a:defRPr/>
            </a:pPr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8115301" y="1489076"/>
            <a:ext cx="2100263" cy="4124325"/>
          </a:xfrm>
          <a:custGeom>
            <a:avLst/>
            <a:gdLst/>
            <a:ahLst/>
            <a:cxnLst/>
            <a:rect l="l" t="t" r="r" b="b"/>
            <a:pathLst>
              <a:path w="2799715" h="3314700">
                <a:moveTo>
                  <a:pt x="13906" y="820051"/>
                </a:moveTo>
                <a:lnTo>
                  <a:pt x="12217" y="0"/>
                </a:lnTo>
                <a:lnTo>
                  <a:pt x="2799588" y="0"/>
                </a:lnTo>
                <a:lnTo>
                  <a:pt x="2799588" y="3314700"/>
                </a:lnTo>
                <a:lnTo>
                  <a:pt x="12217" y="3314700"/>
                </a:lnTo>
                <a:lnTo>
                  <a:pt x="0" y="2645765"/>
                </a:lnTo>
              </a:path>
            </a:pathLst>
          </a:custGeom>
          <a:ln w="275843">
            <a:solidFill>
              <a:srgbClr val="32859A"/>
            </a:solidFill>
          </a:ln>
        </p:spPr>
        <p:txBody>
          <a:bodyPr lIns="0" tIns="0" rIns="0" bIns="0"/>
          <a:lstStyle/>
          <a:p>
            <a:pPr defTabSz="685800">
              <a:defRPr/>
            </a:pPr>
            <a:endParaRPr sz="1350">
              <a:solidFill>
                <a:prstClr val="black"/>
              </a:solidFill>
            </a:endParaRPr>
          </a:p>
        </p:txBody>
      </p:sp>
      <p:sp>
        <p:nvSpPr>
          <p:cNvPr id="12292" name="object 8"/>
          <p:cNvSpPr txBox="1">
            <a:spLocks noChangeArrowheads="1"/>
          </p:cNvSpPr>
          <p:nvPr/>
        </p:nvSpPr>
        <p:spPr bwMode="auto">
          <a:xfrm>
            <a:off x="5378451" y="2932114"/>
            <a:ext cx="4487863" cy="123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23825" rIns="0" bIns="0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975"/>
              </a:spcBef>
            </a:pPr>
            <a:r>
              <a:rPr lang="zh-CN" altLang="en-US" sz="3600" b="1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学习情境五：现代物流发展趋势</a:t>
            </a:r>
          </a:p>
        </p:txBody>
      </p:sp>
    </p:spTree>
    <p:extLst>
      <p:ext uri="{BB962C8B-B14F-4D97-AF65-F5344CB8AC3E}">
        <p14:creationId xmlns:p14="http://schemas.microsoft.com/office/powerpoint/2010/main" val="162954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37188" y="1809751"/>
            <a:ext cx="1344612" cy="1344613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0" y="900049"/>
                </a:lnTo>
                <a:lnTo>
                  <a:pt x="899922" y="1792224"/>
                </a:lnTo>
                <a:lnTo>
                  <a:pt x="1792224" y="892301"/>
                </a:lnTo>
                <a:lnTo>
                  <a:pt x="892175" y="0"/>
                </a:lnTo>
                <a:close/>
              </a:path>
            </a:pathLst>
          </a:custGeom>
          <a:solidFill>
            <a:srgbClr val="00A4AC"/>
          </a:solidFill>
        </p:spPr>
        <p:txBody>
          <a:bodyPr lIns="0" tIns="0" rIns="0" bIns="0"/>
          <a:lstStyle/>
          <a:p>
            <a:pPr defTabSz="685800">
              <a:defRPr/>
            </a:pPr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37188" y="1809751"/>
            <a:ext cx="1344612" cy="1344613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1792224" y="892301"/>
                </a:lnTo>
                <a:lnTo>
                  <a:pt x="899922" y="1792224"/>
                </a:lnTo>
                <a:lnTo>
                  <a:pt x="0" y="900049"/>
                </a:lnTo>
                <a:lnTo>
                  <a:pt x="892175" y="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lIns="0" tIns="0" rIns="0" bIns="0"/>
          <a:lstStyle/>
          <a:p>
            <a:pPr defTabSz="685800">
              <a:defRPr/>
            </a:pPr>
            <a:endParaRPr sz="1350">
              <a:solidFill>
                <a:prstClr val="black"/>
              </a:solidFill>
            </a:endParaRPr>
          </a:p>
        </p:txBody>
      </p:sp>
      <p:sp>
        <p:nvSpPr>
          <p:cNvPr id="14340" name="object 6"/>
          <p:cNvSpPr>
            <a:spLocks noGrp="1"/>
          </p:cNvSpPr>
          <p:nvPr>
            <p:ph type="title"/>
          </p:nvPr>
        </p:nvSpPr>
        <p:spPr>
          <a:xfrm>
            <a:off x="5557044" y="2280445"/>
            <a:ext cx="1104900" cy="377825"/>
          </a:xfrm>
        </p:spPr>
        <p:txBody>
          <a:bodyPr lIns="0" tIns="9525" rIns="0" bIns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zh-CN" altLang="en-US" sz="3600" b="1" baseline="-10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任务二</a:t>
            </a:r>
            <a:endParaRPr lang="zh-CN" altLang="zh-CN" sz="3600" b="1" baseline="-10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851151" y="3128964"/>
            <a:ext cx="6410325" cy="1044575"/>
          </a:xfrm>
          <a:custGeom>
            <a:avLst/>
            <a:gdLst/>
            <a:ahLst/>
            <a:cxnLst/>
            <a:rect l="l" t="t" r="r" b="b"/>
            <a:pathLst>
              <a:path w="8548370" h="1391920">
                <a:moveTo>
                  <a:pt x="0" y="1391412"/>
                </a:moveTo>
                <a:lnTo>
                  <a:pt x="8548116" y="1391412"/>
                </a:lnTo>
                <a:lnTo>
                  <a:pt x="8548116" y="0"/>
                </a:lnTo>
                <a:lnTo>
                  <a:pt x="0" y="0"/>
                </a:lnTo>
                <a:lnTo>
                  <a:pt x="0" y="1391412"/>
                </a:lnTo>
                <a:close/>
              </a:path>
            </a:pathLst>
          </a:custGeom>
          <a:solidFill>
            <a:srgbClr val="2B7592"/>
          </a:solidFill>
        </p:spPr>
        <p:txBody>
          <a:bodyPr lIns="0" tIns="0" rIns="0" bIns="0"/>
          <a:lstStyle/>
          <a:p>
            <a:pPr defTabSz="685800">
              <a:defRPr/>
            </a:pPr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2851151" y="4171951"/>
            <a:ext cx="2449513" cy="174625"/>
          </a:xfrm>
          <a:custGeom>
            <a:avLst/>
            <a:gdLst/>
            <a:ahLst/>
            <a:cxnLst/>
            <a:rect l="l" t="t" r="r" b="b"/>
            <a:pathLst>
              <a:path w="3266440" h="231775">
                <a:moveTo>
                  <a:pt x="3265931" y="0"/>
                </a:moveTo>
                <a:lnTo>
                  <a:pt x="0" y="0"/>
                </a:lnTo>
                <a:lnTo>
                  <a:pt x="0" y="231648"/>
                </a:lnTo>
                <a:lnTo>
                  <a:pt x="2647822" y="231648"/>
                </a:lnTo>
                <a:lnTo>
                  <a:pt x="3265931" y="0"/>
                </a:lnTo>
                <a:close/>
              </a:path>
            </a:pathLst>
          </a:custGeom>
          <a:solidFill>
            <a:srgbClr val="C8C8C8"/>
          </a:solidFill>
        </p:spPr>
        <p:txBody>
          <a:bodyPr lIns="0" tIns="0" rIns="0" bIns="0"/>
          <a:lstStyle/>
          <a:p>
            <a:pPr defTabSz="685800">
              <a:defRPr/>
            </a:pPr>
            <a:endParaRPr sz="1350">
              <a:solidFill>
                <a:prstClr val="black"/>
              </a:solidFill>
            </a:endParaRPr>
          </a:p>
        </p:txBody>
      </p:sp>
      <p:sp>
        <p:nvSpPr>
          <p:cNvPr id="14343" name="object 10"/>
          <p:cNvSpPr txBox="1">
            <a:spLocks noChangeArrowheads="1"/>
          </p:cNvSpPr>
          <p:nvPr/>
        </p:nvSpPr>
        <p:spPr bwMode="auto">
          <a:xfrm>
            <a:off x="4514850" y="3313114"/>
            <a:ext cx="5715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0001" rIns="0" bIns="0">
            <a:spAutoFit/>
          </a:bodyPr>
          <a:lstStyle>
            <a:lvl1pPr marL="9525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75"/>
              </a:spcBef>
            </a:pPr>
            <a:r>
              <a:rPr lang="zh-CN" altLang="en-US" sz="45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认识冷链物流 </a:t>
            </a:r>
            <a:endParaRPr lang="zh-CN" altLang="zh-CN" sz="45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883650" y="3786189"/>
            <a:ext cx="827088" cy="9350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defTabSz="685800">
              <a:defRPr/>
            </a:pPr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34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55"/>
          <p:cNvGrpSpPr>
            <a:grpSpLocks/>
          </p:cNvGrpSpPr>
          <p:nvPr/>
        </p:nvGrpSpPr>
        <p:grpSpPr bwMode="auto">
          <a:xfrm>
            <a:off x="1641476" y="1179513"/>
            <a:ext cx="7718425" cy="520700"/>
            <a:chOff x="152400" y="413694"/>
            <a:chExt cx="10290175" cy="496063"/>
          </a:xfrm>
        </p:grpSpPr>
        <p:sp>
          <p:nvSpPr>
            <p:cNvPr id="16395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800" b="1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学习目标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4972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2570163" y="1700213"/>
            <a:ext cx="7745412" cy="396875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16388" name="object 4"/>
          <p:cNvSpPr>
            <a:spLocks/>
          </p:cNvSpPr>
          <p:nvPr/>
        </p:nvSpPr>
        <p:spPr bwMode="auto">
          <a:xfrm>
            <a:off x="1854201" y="1989139"/>
            <a:ext cx="466725" cy="433387"/>
          </a:xfrm>
          <a:custGeom>
            <a:avLst/>
            <a:gdLst>
              <a:gd name="T0" fmla="*/ 289559 w 467994"/>
              <a:gd name="T1" fmla="*/ 164591 h 433069"/>
              <a:gd name="T2" fmla="*/ 179831 w 467994"/>
              <a:gd name="T3" fmla="*/ 164591 h 433069"/>
              <a:gd name="T4" fmla="*/ 234696 w 467994"/>
              <a:gd name="T5" fmla="*/ 0 h 433069"/>
              <a:gd name="T6" fmla="*/ 289559 w 467994"/>
              <a:gd name="T7" fmla="*/ 164591 h 433069"/>
              <a:gd name="T8" fmla="*/ 89915 w 467994"/>
              <a:gd name="T9" fmla="*/ 432815 h 433069"/>
              <a:gd name="T10" fmla="*/ 144779 w 467994"/>
              <a:gd name="T11" fmla="*/ 266700 h 433069"/>
              <a:gd name="T12" fmla="*/ 0 w 467994"/>
              <a:gd name="T13" fmla="*/ 164591 h 433069"/>
              <a:gd name="T14" fmla="*/ 467867 w 467994"/>
              <a:gd name="T15" fmla="*/ 164591 h 433069"/>
              <a:gd name="T16" fmla="*/ 324611 w 467994"/>
              <a:gd name="T17" fmla="*/ 266700 h 433069"/>
              <a:gd name="T18" fmla="*/ 345752 w 467994"/>
              <a:gd name="T19" fmla="*/ 330707 h 433069"/>
              <a:gd name="T20" fmla="*/ 234696 w 467994"/>
              <a:gd name="T21" fmla="*/ 330707 h 433069"/>
              <a:gd name="T22" fmla="*/ 89915 w 467994"/>
              <a:gd name="T23" fmla="*/ 432815 h 433069"/>
              <a:gd name="T24" fmla="*/ 379475 w 467994"/>
              <a:gd name="T25" fmla="*/ 432815 h 433069"/>
              <a:gd name="T26" fmla="*/ 234696 w 467994"/>
              <a:gd name="T27" fmla="*/ 330707 h 433069"/>
              <a:gd name="T28" fmla="*/ 345752 w 467994"/>
              <a:gd name="T29" fmla="*/ 330707 h 433069"/>
              <a:gd name="T30" fmla="*/ 379475 w 467994"/>
              <a:gd name="T31" fmla="*/ 432815 h 433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67994" h="433069">
                <a:moveTo>
                  <a:pt x="289559" y="164591"/>
                </a:moveTo>
                <a:lnTo>
                  <a:pt x="179831" y="164591"/>
                </a:lnTo>
                <a:lnTo>
                  <a:pt x="234696" y="0"/>
                </a:lnTo>
                <a:lnTo>
                  <a:pt x="289559" y="164591"/>
                </a:lnTo>
                <a:close/>
              </a:path>
              <a:path w="467994" h="433069">
                <a:moveTo>
                  <a:pt x="89915" y="432815"/>
                </a:moveTo>
                <a:lnTo>
                  <a:pt x="144779" y="266700"/>
                </a:lnTo>
                <a:lnTo>
                  <a:pt x="0" y="164591"/>
                </a:lnTo>
                <a:lnTo>
                  <a:pt x="467867" y="164591"/>
                </a:lnTo>
                <a:lnTo>
                  <a:pt x="324611" y="266700"/>
                </a:lnTo>
                <a:lnTo>
                  <a:pt x="345752" y="330707"/>
                </a:lnTo>
                <a:lnTo>
                  <a:pt x="234696" y="330707"/>
                </a:lnTo>
                <a:lnTo>
                  <a:pt x="89915" y="432815"/>
                </a:lnTo>
                <a:close/>
              </a:path>
              <a:path w="467994" h="433069">
                <a:moveTo>
                  <a:pt x="379475" y="432815"/>
                </a:moveTo>
                <a:lnTo>
                  <a:pt x="234696" y="330707"/>
                </a:lnTo>
                <a:lnTo>
                  <a:pt x="345752" y="330707"/>
                </a:lnTo>
                <a:lnTo>
                  <a:pt x="379475" y="432815"/>
                </a:lnTo>
                <a:close/>
              </a:path>
            </a:pathLst>
          </a:custGeom>
          <a:solidFill>
            <a:srgbClr val="009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89" name="object 6"/>
          <p:cNvSpPr>
            <a:spLocks/>
          </p:cNvSpPr>
          <p:nvPr/>
        </p:nvSpPr>
        <p:spPr bwMode="auto">
          <a:xfrm>
            <a:off x="1885951" y="3360738"/>
            <a:ext cx="468313" cy="431800"/>
          </a:xfrm>
          <a:custGeom>
            <a:avLst/>
            <a:gdLst>
              <a:gd name="T0" fmla="*/ 288036 w 467994"/>
              <a:gd name="T1" fmla="*/ 164592 h 431800"/>
              <a:gd name="T2" fmla="*/ 178307 w 467994"/>
              <a:gd name="T3" fmla="*/ 164592 h 431800"/>
              <a:gd name="T4" fmla="*/ 233171 w 467994"/>
              <a:gd name="T5" fmla="*/ 0 h 431800"/>
              <a:gd name="T6" fmla="*/ 288036 w 467994"/>
              <a:gd name="T7" fmla="*/ 164592 h 431800"/>
              <a:gd name="T8" fmla="*/ 88392 w 467994"/>
              <a:gd name="T9" fmla="*/ 431292 h 431800"/>
              <a:gd name="T10" fmla="*/ 144780 w 467994"/>
              <a:gd name="T11" fmla="*/ 266700 h 431800"/>
              <a:gd name="T12" fmla="*/ 0 w 467994"/>
              <a:gd name="T13" fmla="*/ 164592 h 431800"/>
              <a:gd name="T14" fmla="*/ 467868 w 467994"/>
              <a:gd name="T15" fmla="*/ 164592 h 431800"/>
              <a:gd name="T16" fmla="*/ 323088 w 467994"/>
              <a:gd name="T17" fmla="*/ 266700 h 431800"/>
              <a:gd name="T18" fmla="*/ 343915 w 467994"/>
              <a:gd name="T19" fmla="*/ 329184 h 431800"/>
              <a:gd name="T20" fmla="*/ 233171 w 467994"/>
              <a:gd name="T21" fmla="*/ 329184 h 431800"/>
              <a:gd name="T22" fmla="*/ 88392 w 467994"/>
              <a:gd name="T23" fmla="*/ 431292 h 431800"/>
              <a:gd name="T24" fmla="*/ 377951 w 467994"/>
              <a:gd name="T25" fmla="*/ 431292 h 431800"/>
              <a:gd name="T26" fmla="*/ 233171 w 467994"/>
              <a:gd name="T27" fmla="*/ 329184 h 431800"/>
              <a:gd name="T28" fmla="*/ 343915 w 467994"/>
              <a:gd name="T29" fmla="*/ 329184 h 431800"/>
              <a:gd name="T30" fmla="*/ 377951 w 467994"/>
              <a:gd name="T31" fmla="*/ 431292 h 43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390" name="文本框 10"/>
          <p:cNvSpPr txBox="1">
            <a:spLocks noChangeArrowheads="1"/>
          </p:cNvSpPr>
          <p:nvPr/>
        </p:nvSpPr>
        <p:spPr bwMode="auto">
          <a:xfrm>
            <a:off x="2487613" y="1733445"/>
            <a:ext cx="6026150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12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25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知识目标：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700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了解冷链物流的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概念 </a:t>
            </a:r>
          </a:p>
          <a:p>
            <a:pPr>
              <a:lnSpc>
                <a:spcPts val="2700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冷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链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物流的特点</a:t>
            </a: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）我国了解冷链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物流发展现状、趋势</a:t>
            </a:r>
          </a:p>
          <a:p>
            <a:pPr>
              <a:lnSpc>
                <a:spcPts val="2700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掌握冷链物流的运作流程</a:t>
            </a: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</a:pPr>
            <a:endParaRPr lang="en-US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ts val="2700"/>
              </a:lnSpc>
            </a:pP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391" name="文本框 99"/>
          <p:cNvSpPr txBox="1">
            <a:spLocks noChangeArrowheads="1"/>
          </p:cNvSpPr>
          <p:nvPr/>
        </p:nvSpPr>
        <p:spPr bwMode="auto">
          <a:xfrm>
            <a:off x="3449639" y="3576638"/>
            <a:ext cx="5310187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6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能力目标：</a:t>
            </a:r>
          </a:p>
          <a:p>
            <a:pPr>
              <a:lnSpc>
                <a:spcPts val="3000"/>
              </a:lnSpc>
            </a:pPr>
            <a:r>
              <a:rPr lang="zh-CN" alt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能够掌握冷链物流的运作流程</a:t>
            </a:r>
          </a:p>
          <a:p>
            <a:pPr>
              <a:lnSpc>
                <a:spcPts val="3000"/>
              </a:lnSpc>
            </a:pP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</a:pPr>
            <a:endParaRPr lang="zh-CN" altLang="en-US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392" name="object 6"/>
          <p:cNvSpPr>
            <a:spLocks/>
          </p:cNvSpPr>
          <p:nvPr/>
        </p:nvSpPr>
        <p:spPr bwMode="auto">
          <a:xfrm>
            <a:off x="1838326" y="4384675"/>
            <a:ext cx="468313" cy="431800"/>
          </a:xfrm>
          <a:custGeom>
            <a:avLst/>
            <a:gdLst>
              <a:gd name="T0" fmla="*/ 288036 w 467994"/>
              <a:gd name="T1" fmla="*/ 164592 h 431800"/>
              <a:gd name="T2" fmla="*/ 178307 w 467994"/>
              <a:gd name="T3" fmla="*/ 164592 h 431800"/>
              <a:gd name="T4" fmla="*/ 233171 w 467994"/>
              <a:gd name="T5" fmla="*/ 0 h 431800"/>
              <a:gd name="T6" fmla="*/ 288036 w 467994"/>
              <a:gd name="T7" fmla="*/ 164592 h 431800"/>
              <a:gd name="T8" fmla="*/ 88392 w 467994"/>
              <a:gd name="T9" fmla="*/ 431292 h 431800"/>
              <a:gd name="T10" fmla="*/ 144780 w 467994"/>
              <a:gd name="T11" fmla="*/ 266700 h 431800"/>
              <a:gd name="T12" fmla="*/ 0 w 467994"/>
              <a:gd name="T13" fmla="*/ 164592 h 431800"/>
              <a:gd name="T14" fmla="*/ 467868 w 467994"/>
              <a:gd name="T15" fmla="*/ 164592 h 431800"/>
              <a:gd name="T16" fmla="*/ 323088 w 467994"/>
              <a:gd name="T17" fmla="*/ 266700 h 431800"/>
              <a:gd name="T18" fmla="*/ 343915 w 467994"/>
              <a:gd name="T19" fmla="*/ 329184 h 431800"/>
              <a:gd name="T20" fmla="*/ 233171 w 467994"/>
              <a:gd name="T21" fmla="*/ 329184 h 431800"/>
              <a:gd name="T22" fmla="*/ 88392 w 467994"/>
              <a:gd name="T23" fmla="*/ 431292 h 431800"/>
              <a:gd name="T24" fmla="*/ 377951 w 467994"/>
              <a:gd name="T25" fmla="*/ 431292 h 431800"/>
              <a:gd name="T26" fmla="*/ 233171 w 467994"/>
              <a:gd name="T27" fmla="*/ 329184 h 431800"/>
              <a:gd name="T28" fmla="*/ 343915 w 467994"/>
              <a:gd name="T29" fmla="*/ 329184 h 431800"/>
              <a:gd name="T30" fmla="*/ 377951 w 467994"/>
              <a:gd name="T31" fmla="*/ 431292 h 43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786064" y="4600576"/>
            <a:ext cx="7056437" cy="900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814070">
              <a:lnSpc>
                <a:spcPts val="3600"/>
              </a:lnSpc>
              <a:spcBef>
                <a:spcPts val="30"/>
              </a:spcBef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素质目标：</a:t>
            </a:r>
          </a:p>
          <a:p>
            <a:pPr>
              <a:lnSpc>
                <a:spcPts val="2700"/>
              </a:lnSpc>
              <a:spcBef>
                <a:spcPts val="30"/>
              </a:spcBef>
              <a:defRPr/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树立环保的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意识</a:t>
            </a:r>
          </a:p>
        </p:txBody>
      </p:sp>
      <p:sp>
        <p:nvSpPr>
          <p:cNvPr id="16394" name="文本框 15"/>
          <p:cNvSpPr txBox="1">
            <a:spLocks noChangeArrowheads="1"/>
          </p:cNvSpPr>
          <p:nvPr/>
        </p:nvSpPr>
        <p:spPr bwMode="auto">
          <a:xfrm>
            <a:off x="7611343" y="2300288"/>
            <a:ext cx="267724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</a:p>
          <a:p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冷链物流的特点</a:t>
            </a:r>
          </a:p>
          <a:p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</a:p>
          <a:p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冷链物流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的发展策略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0219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4869" y="409575"/>
            <a:ext cx="8114626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pc="-5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一、</a:t>
            </a:r>
            <a:r>
              <a:rPr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冷链物流的定义及适用范</a:t>
            </a:r>
            <a:r>
              <a:rPr spc="-10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围</a:t>
            </a:r>
            <a:r>
              <a:rPr lang="zh-CN" altLang="en-US" spc="-1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（</a:t>
            </a:r>
            <a:r>
              <a:rPr lang="en-US" altLang="zh-CN" spc="-1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6.1-7</a:t>
            </a:r>
            <a:r>
              <a:rPr lang="zh-CN" altLang="en-US" spc="-1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）</a:t>
            </a:r>
            <a:endParaRPr spc="-1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64869" y="1219200"/>
            <a:ext cx="10850930" cy="4194482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552450">
              <a:spcBef>
                <a:spcPts val="960"/>
              </a:spcBef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冷链物流又称为低温物流或冷链，是为保持新鲜食品及冷冻食品等的品质</a:t>
            </a:r>
          </a:p>
          <a:p>
            <a:pPr marL="12700" marR="240029">
              <a:lnSpc>
                <a:spcPts val="3740"/>
              </a:lnSpc>
              <a:spcBef>
                <a:spcPts val="265"/>
              </a:spcBef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，</a:t>
            </a:r>
            <a:r>
              <a:rPr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使其在从生产到消费的过程中，</a:t>
            </a:r>
            <a:r>
              <a:rPr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始终处于低温状态的配有专门设备的物流网络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。</a:t>
            </a:r>
          </a:p>
          <a:p>
            <a:pPr marL="12700" marR="5080" indent="539750">
              <a:lnSpc>
                <a:spcPct val="129900"/>
              </a:lnSpc>
              <a:spcBef>
                <a:spcPts val="300"/>
              </a:spcBef>
            </a:pPr>
            <a:r>
              <a:rPr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冷链物流属于当今物流行业的精品系列和稀缺部分。</a:t>
            </a:r>
            <a:r>
              <a:rPr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指以冷冻工艺学为基础</a:t>
            </a:r>
            <a:r>
              <a:rPr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，以制冷技术和信息技术为手段，为客户提供产品的冷藏、冷冻、仓储</a:t>
            </a:r>
            <a:r>
              <a:rPr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、运输</a:t>
            </a:r>
            <a:r>
              <a:rPr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、配送、包装、加工、</a:t>
            </a:r>
            <a:r>
              <a:rPr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多式联运以及其它一系列增值服务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。</a:t>
            </a:r>
            <a:endParaRPr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/>
            </a:endParaRPr>
          </a:p>
          <a:p>
            <a:pPr>
              <a:spcBef>
                <a:spcPts val="50"/>
              </a:spcBef>
            </a:pPr>
            <a:endParaRPr sz="46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2055495"/>
            <a:endParaRPr sz="2500" dirty="0">
              <a:solidFill>
                <a:prstClr val="black"/>
              </a:solidFill>
              <a:latin typeface="Meiryo UI"/>
              <a:cs typeface="Meiryo U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-319666" y="4224909"/>
            <a:ext cx="4076700" cy="22753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67527" y="453818"/>
            <a:ext cx="23042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/>
              <a:t>https://mooc1.xueyinonline.com/nodedetailcontroller/visitnodedetail?courseId=233162501&amp;knowledgeId=723634657&amp;enc=</a:t>
            </a:r>
            <a:endParaRPr lang="zh-CN" altLang="en-US" sz="800" dirty="0"/>
          </a:p>
        </p:txBody>
      </p:sp>
    </p:spTree>
    <p:extLst>
      <p:ext uri="{BB962C8B-B14F-4D97-AF65-F5344CB8AC3E}">
        <p14:creationId xmlns:p14="http://schemas.microsoft.com/office/powerpoint/2010/main" val="361190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8"/>
          <p:cNvSpPr txBox="1"/>
          <p:nvPr/>
        </p:nvSpPr>
        <p:spPr>
          <a:xfrm>
            <a:off x="1035197" y="499326"/>
            <a:ext cx="6698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一、冷链物流的定义及适用范围</a:t>
            </a:r>
          </a:p>
        </p:txBody>
      </p:sp>
      <p:sp>
        <p:nvSpPr>
          <p:cNvPr id="15" name="内容占位符 2"/>
          <p:cNvSpPr txBox="1"/>
          <p:nvPr/>
        </p:nvSpPr>
        <p:spPr>
          <a:xfrm>
            <a:off x="1419175" y="1374229"/>
            <a:ext cx="9360000" cy="32403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47675">
              <a:lnSpc>
                <a:spcPct val="150000"/>
              </a:lnSpc>
              <a:buClr>
                <a:srgbClr val="0070C0"/>
              </a:buClr>
              <a:buNone/>
            </a:pPr>
            <a:r>
              <a:rPr lang="zh-CN" altLang="en-US" sz="2000" b="1" dirty="0"/>
              <a:t>冷链物流是随着现代社会科学技术的进步、制冷技术的发展而建立起来的，是以冷冻工艺学为基础、以制冷技术为手段的低温物流过程；是需要特别装置，需要注意运送过程、时间掌控、运输形态，其物流成本所占成本比例非常高的特殊物流形式。以食品为例，冷链物流泛指冷藏冷冻类食品在生产、贮藏、运输、销售以及消费前的各个环节中始终处于规定的低温环境下，以保证食品质量，减少食品损耗的一项系统工程。</a:t>
            </a:r>
            <a:endParaRPr lang="en-US" altLang="zh-CN" sz="2000" b="1" dirty="0" smtClean="0"/>
          </a:p>
        </p:txBody>
      </p:sp>
      <p:grpSp>
        <p:nvGrpSpPr>
          <p:cNvPr id="2" name="组合 1"/>
          <p:cNvGrpSpPr/>
          <p:nvPr/>
        </p:nvGrpSpPr>
        <p:grpSpPr>
          <a:xfrm>
            <a:off x="4080469" y="4474119"/>
            <a:ext cx="4899025" cy="1728787"/>
            <a:chOff x="4082951" y="4797152"/>
            <a:chExt cx="4899025" cy="1728787"/>
          </a:xfrm>
        </p:grpSpPr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4082951" y="4941614"/>
              <a:ext cx="534988" cy="1223963"/>
            </a:xfrm>
            <a:prstGeom prst="rect">
              <a:avLst/>
            </a:prstGeom>
            <a:gradFill rotWithShape="1">
              <a:gsLst>
                <a:gs pos="0">
                  <a:srgbClr val="FFFF00">
                    <a:alpha val="67999"/>
                  </a:srgbClr>
                </a:gs>
                <a:gs pos="100000">
                  <a:srgbClr val="FFFF00">
                    <a:gamma/>
                    <a:shade val="46275"/>
                    <a:invGamma/>
                  </a:srgbClr>
                </a:gs>
              </a:gsLst>
              <a:path path="rect">
                <a:fillToRect r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tx2"/>
                </a:buClr>
                <a:buSzPct val="70000"/>
                <a:buFont typeface="Wingdings" panose="05000000000000000000" pitchFamily="2" charset="2"/>
                <a:buChar char="l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821055" indent="-28575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  <a:defRPr sz="26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228725" indent="-228600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l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37030" indent="-228600"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80000"/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buClrTx/>
                <a:buFontTx/>
                <a:buNone/>
              </a:pPr>
              <a:r>
                <a:rPr lang="en-US" altLang="zh-CN" sz="2000" b="1" dirty="0">
                  <a:solidFill>
                    <a:srgbClr val="0000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3T</a:t>
              </a:r>
            </a:p>
            <a:p>
              <a:pPr algn="ctr">
                <a:buClrTx/>
                <a:buFontTx/>
                <a:buNone/>
              </a:pPr>
              <a:r>
                <a:rPr lang="zh-CN" altLang="en-US" sz="2000" b="1" dirty="0">
                  <a:solidFill>
                    <a:srgbClr val="0000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原</a:t>
              </a:r>
            </a:p>
            <a:p>
              <a:pPr algn="ctr">
                <a:buClrTx/>
                <a:buFontTx/>
                <a:buNone/>
              </a:pPr>
              <a:r>
                <a:rPr lang="zh-CN" altLang="en-US" sz="2000" b="1" dirty="0">
                  <a:solidFill>
                    <a:srgbClr val="0000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则</a:t>
              </a:r>
            </a:p>
          </p:txBody>
        </p:sp>
        <p:sp>
          <p:nvSpPr>
            <p:cNvPr id="17" name="AutoShape 8"/>
            <p:cNvSpPr>
              <a:spLocks noChangeArrowheads="1"/>
            </p:cNvSpPr>
            <p:nvPr/>
          </p:nvSpPr>
          <p:spPr bwMode="auto">
            <a:xfrm>
              <a:off x="4946551" y="5517877"/>
              <a:ext cx="1079500" cy="339725"/>
            </a:xfrm>
            <a:prstGeom prst="chevron">
              <a:avLst>
                <a:gd name="adj" fmla="val 79439"/>
              </a:avLst>
            </a:prstGeom>
            <a:gradFill rotWithShape="1">
              <a:gsLst>
                <a:gs pos="0">
                  <a:srgbClr val="FF3300"/>
                </a:gs>
                <a:gs pos="100000">
                  <a:srgbClr val="FF3300">
                    <a:gamma/>
                    <a:shade val="46275"/>
                    <a:invGamma/>
                  </a:srgbClr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3300"/>
              </a:extrusionClr>
              <a:contourClr>
                <a:srgbClr val="FF3300"/>
              </a:contourClr>
            </a:sp3d>
            <a:extLst>
              <a:ext uri="{91240B29-F687-4F45-9708-019B960494DF}">
                <a14:hiddenLine xmlns:a14="http://schemas.microsoft.com/office/drawing/2010/main" w="9525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18" name="AutoShape 10"/>
            <p:cNvSpPr>
              <a:spLocks noChangeArrowheads="1"/>
            </p:cNvSpPr>
            <p:nvPr/>
          </p:nvSpPr>
          <p:spPr bwMode="auto">
            <a:xfrm>
              <a:off x="6459439" y="4797152"/>
              <a:ext cx="2519362" cy="465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99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时间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</a:t>
              </a:r>
            </a:p>
          </p:txBody>
        </p:sp>
        <p:sp>
          <p:nvSpPr>
            <p:cNvPr id="19" name="AutoShape 11"/>
            <p:cNvSpPr>
              <a:spLocks noChangeArrowheads="1"/>
            </p:cNvSpPr>
            <p:nvPr/>
          </p:nvSpPr>
          <p:spPr bwMode="auto">
            <a:xfrm>
              <a:off x="6459439" y="5444852"/>
              <a:ext cx="2522537" cy="4492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99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zh-CN" altLang="en-US" sz="2800" b="1" dirty="0">
                  <a:latin typeface="Arial Black" panose="020B0A04020102020204" pitchFamily="34" charset="0"/>
                  <a:ea typeface="楷体_GB2312" pitchFamily="49" charset="-122"/>
                </a:rPr>
                <a:t>温度</a:t>
              </a:r>
              <a:r>
                <a:rPr lang="zh-CN" altLang="en-US" sz="1800" dirty="0">
                  <a:latin typeface="Arial Black" panose="020B0A04020102020204" pitchFamily="34" charset="0"/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6459439" y="6076677"/>
              <a:ext cx="2519362" cy="44926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99FF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产品耐藏性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279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4869" y="409575"/>
            <a:ext cx="573659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spc="-5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一、</a:t>
            </a:r>
            <a:r>
              <a:rPr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冷链物流的定义及适用范</a:t>
            </a:r>
            <a:r>
              <a:rPr spc="-1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围</a:t>
            </a:r>
          </a:p>
        </p:txBody>
      </p:sp>
      <p:sp>
        <p:nvSpPr>
          <p:cNvPr id="3" name="object 3"/>
          <p:cNvSpPr/>
          <p:nvPr/>
        </p:nvSpPr>
        <p:spPr>
          <a:xfrm>
            <a:off x="2726373" y="1387792"/>
            <a:ext cx="4200525" cy="469900"/>
          </a:xfrm>
          <a:custGeom>
            <a:avLst/>
            <a:gdLst/>
            <a:ahLst/>
            <a:cxnLst/>
            <a:rect l="l" t="t" r="r" b="b"/>
            <a:pathLst>
              <a:path w="4200525" h="469900">
                <a:moveTo>
                  <a:pt x="4200524" y="469900"/>
                </a:moveTo>
                <a:lnTo>
                  <a:pt x="0" y="469900"/>
                </a:lnTo>
                <a:lnTo>
                  <a:pt x="0" y="0"/>
                </a:lnTo>
                <a:lnTo>
                  <a:pt x="4200524" y="0"/>
                </a:lnTo>
                <a:lnTo>
                  <a:pt x="4200524" y="4762"/>
                </a:lnTo>
                <a:lnTo>
                  <a:pt x="9525" y="4762"/>
                </a:lnTo>
                <a:lnTo>
                  <a:pt x="4762" y="9525"/>
                </a:lnTo>
                <a:lnTo>
                  <a:pt x="9525" y="9525"/>
                </a:lnTo>
                <a:lnTo>
                  <a:pt x="9525" y="460375"/>
                </a:lnTo>
                <a:lnTo>
                  <a:pt x="4762" y="460375"/>
                </a:lnTo>
                <a:lnTo>
                  <a:pt x="9525" y="465137"/>
                </a:lnTo>
                <a:lnTo>
                  <a:pt x="4200524" y="465137"/>
                </a:lnTo>
                <a:lnTo>
                  <a:pt x="4200524" y="469900"/>
                </a:lnTo>
                <a:close/>
              </a:path>
              <a:path w="4200525" h="469900">
                <a:moveTo>
                  <a:pt x="9525" y="9525"/>
                </a:moveTo>
                <a:lnTo>
                  <a:pt x="4762" y="9525"/>
                </a:lnTo>
                <a:lnTo>
                  <a:pt x="9525" y="4762"/>
                </a:lnTo>
                <a:lnTo>
                  <a:pt x="9525" y="9525"/>
                </a:lnTo>
                <a:close/>
              </a:path>
              <a:path w="4200525" h="469900">
                <a:moveTo>
                  <a:pt x="4190999" y="9525"/>
                </a:moveTo>
                <a:lnTo>
                  <a:pt x="9525" y="9525"/>
                </a:lnTo>
                <a:lnTo>
                  <a:pt x="9525" y="4762"/>
                </a:lnTo>
                <a:lnTo>
                  <a:pt x="4190999" y="4762"/>
                </a:lnTo>
                <a:lnTo>
                  <a:pt x="4190999" y="9525"/>
                </a:lnTo>
                <a:close/>
              </a:path>
              <a:path w="4200525" h="469900">
                <a:moveTo>
                  <a:pt x="4190999" y="465137"/>
                </a:moveTo>
                <a:lnTo>
                  <a:pt x="4190999" y="4762"/>
                </a:lnTo>
                <a:lnTo>
                  <a:pt x="4195762" y="9525"/>
                </a:lnTo>
                <a:lnTo>
                  <a:pt x="4200524" y="9525"/>
                </a:lnTo>
                <a:lnTo>
                  <a:pt x="4200524" y="460375"/>
                </a:lnTo>
                <a:lnTo>
                  <a:pt x="4195762" y="460375"/>
                </a:lnTo>
                <a:lnTo>
                  <a:pt x="4190999" y="465137"/>
                </a:lnTo>
                <a:close/>
              </a:path>
              <a:path w="4200525" h="469900">
                <a:moveTo>
                  <a:pt x="4200524" y="9525"/>
                </a:moveTo>
                <a:lnTo>
                  <a:pt x="4195762" y="9525"/>
                </a:lnTo>
                <a:lnTo>
                  <a:pt x="4190999" y="4762"/>
                </a:lnTo>
                <a:lnTo>
                  <a:pt x="4200524" y="4762"/>
                </a:lnTo>
                <a:lnTo>
                  <a:pt x="4200524" y="9525"/>
                </a:lnTo>
                <a:close/>
              </a:path>
              <a:path w="4200525" h="469900">
                <a:moveTo>
                  <a:pt x="9525" y="465137"/>
                </a:moveTo>
                <a:lnTo>
                  <a:pt x="4762" y="460375"/>
                </a:lnTo>
                <a:lnTo>
                  <a:pt x="9525" y="460375"/>
                </a:lnTo>
                <a:lnTo>
                  <a:pt x="9525" y="465137"/>
                </a:lnTo>
                <a:close/>
              </a:path>
              <a:path w="4200525" h="469900">
                <a:moveTo>
                  <a:pt x="4190999" y="465137"/>
                </a:moveTo>
                <a:lnTo>
                  <a:pt x="9525" y="465137"/>
                </a:lnTo>
                <a:lnTo>
                  <a:pt x="9525" y="460375"/>
                </a:lnTo>
                <a:lnTo>
                  <a:pt x="4190999" y="460375"/>
                </a:lnTo>
                <a:lnTo>
                  <a:pt x="4190999" y="465137"/>
                </a:lnTo>
                <a:close/>
              </a:path>
              <a:path w="4200525" h="469900">
                <a:moveTo>
                  <a:pt x="4200524" y="465137"/>
                </a:moveTo>
                <a:lnTo>
                  <a:pt x="4190999" y="465137"/>
                </a:lnTo>
                <a:lnTo>
                  <a:pt x="4195762" y="460375"/>
                </a:lnTo>
                <a:lnTo>
                  <a:pt x="4200524" y="460375"/>
                </a:lnTo>
                <a:lnTo>
                  <a:pt x="4200524" y="465137"/>
                </a:lnTo>
                <a:close/>
              </a:path>
            </a:pathLst>
          </a:custGeom>
          <a:solidFill>
            <a:srgbClr val="215FC4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31135" y="1392937"/>
            <a:ext cx="4191000" cy="397545"/>
          </a:xfrm>
          <a:prstGeom prst="rect">
            <a:avLst/>
          </a:prstGeom>
          <a:solidFill>
            <a:srgbClr val="2C4896"/>
          </a:solidFill>
        </p:spPr>
        <p:txBody>
          <a:bodyPr vert="horz" wrap="square" lIns="0" tIns="27940" rIns="0" bIns="0" rtlCol="0">
            <a:spAutoFit/>
          </a:bodyPr>
          <a:lstStyle/>
          <a:p>
            <a:pPr marL="718185">
              <a:spcBef>
                <a:spcPts val="220"/>
              </a:spcBef>
            </a:pPr>
            <a:r>
              <a:rPr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冷链物流的适用范</a:t>
            </a:r>
            <a:r>
              <a:rPr sz="2400" b="1" spc="-1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围</a:t>
            </a:r>
            <a:endParaRPr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98042"/>
              </p:ext>
            </p:extLst>
          </p:nvPr>
        </p:nvGraphicFramePr>
        <p:xfrm>
          <a:off x="413385" y="2139950"/>
          <a:ext cx="8517889" cy="3251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09800"/>
                <a:gridCol w="3770629"/>
                <a:gridCol w="2537460"/>
              </a:tblGrid>
              <a:tr h="596900">
                <a:tc>
                  <a:txBody>
                    <a:bodyPr/>
                    <a:lstStyle/>
                    <a:p>
                      <a:pPr marL="368935" algn="ctr">
                        <a:lnSpc>
                          <a:spcPct val="100000"/>
                        </a:lnSpc>
                        <a:spcBef>
                          <a:spcPts val="1495"/>
                        </a:spcBef>
                      </a:pP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初级农产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品</a:t>
                      </a:r>
                      <a:endParaRPr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898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02385" algn="ctr">
                        <a:lnSpc>
                          <a:spcPct val="100000"/>
                        </a:lnSpc>
                        <a:spcBef>
                          <a:spcPts val="1495"/>
                        </a:spcBef>
                      </a:pP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加工食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品</a:t>
                      </a:r>
                      <a:endParaRPr sz="2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898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0" algn="ctr">
                        <a:lnSpc>
                          <a:spcPct val="100000"/>
                        </a:lnSpc>
                        <a:spcBef>
                          <a:spcPts val="1495"/>
                        </a:spcBef>
                      </a:pP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特殊商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品</a:t>
                      </a:r>
                      <a:endParaRPr sz="2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898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723900">
                <a:tc>
                  <a:txBody>
                    <a:bodyPr/>
                    <a:lstStyle/>
                    <a:p>
                      <a:pPr marL="65405" algn="ctr">
                        <a:lnSpc>
                          <a:spcPct val="100000"/>
                        </a:lnSpc>
                        <a:spcBef>
                          <a:spcPts val="1495"/>
                        </a:spcBef>
                      </a:pPr>
                      <a:r>
                        <a:rPr sz="16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水果、蔬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菜</a:t>
                      </a:r>
                      <a:endParaRPr sz="2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898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  <a:spcBef>
                          <a:spcPts val="1495"/>
                        </a:spcBef>
                      </a:pPr>
                      <a:r>
                        <a:rPr sz="16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速冻食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品</a:t>
                      </a:r>
                      <a:endParaRPr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898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5405" algn="ctr">
                        <a:lnSpc>
                          <a:spcPct val="100000"/>
                        </a:lnSpc>
                        <a:spcBef>
                          <a:spcPts val="1495"/>
                        </a:spcBef>
                      </a:pPr>
                      <a:r>
                        <a:rPr sz="16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药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品</a:t>
                      </a:r>
                      <a:endParaRPr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8986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65405"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肉、禽、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蛋</a:t>
                      </a:r>
                      <a:endParaRPr sz="2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511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禽、肉、水产等包装熟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食</a:t>
                      </a:r>
                      <a:endParaRPr sz="2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511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5405"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生物供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体</a:t>
                      </a:r>
                      <a:endParaRPr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511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65405"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水产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品</a:t>
                      </a:r>
                      <a:endParaRPr sz="2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511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冰激凌和奶制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品</a:t>
                      </a:r>
                      <a:endParaRPr sz="2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511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65405"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血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液</a:t>
                      </a:r>
                      <a:endParaRPr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511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558800">
                <a:tc>
                  <a:txBody>
                    <a:bodyPr/>
                    <a:lstStyle/>
                    <a:p>
                      <a:pPr marL="65405"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花卉产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品</a:t>
                      </a:r>
                      <a:endParaRPr sz="2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511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5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快餐原</a:t>
                      </a:r>
                      <a:r>
                        <a:rPr sz="24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料</a:t>
                      </a:r>
                      <a:endParaRPr sz="24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511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5405"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50" spc="28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/>
                        </a:rPr>
                        <a:t>l</a:t>
                      </a:r>
                      <a:r>
                        <a:rPr sz="2400" b="1" spc="285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/>
                        </a:rPr>
                        <a:t>……</a:t>
                      </a:r>
                      <a:endParaRPr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/>
                      </a:endParaRPr>
                    </a:p>
                  </a:txBody>
                  <a:tcPr marL="0" marR="0" marT="1511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6" name="object 6"/>
          <p:cNvSpPr/>
          <p:nvPr/>
        </p:nvSpPr>
        <p:spPr>
          <a:xfrm>
            <a:off x="9122791" y="1853183"/>
            <a:ext cx="2564892" cy="33604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21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64869" y="412115"/>
            <a:ext cx="6242418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05"/>
              </a:spcBef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二、</a:t>
            </a:r>
            <a:r>
              <a:rPr spc="-13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 </a:t>
            </a:r>
            <a:r>
              <a:rPr spc="-5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冷链物流的特</a:t>
            </a:r>
            <a:r>
              <a:rPr spc="-1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点</a:t>
            </a:r>
            <a:endParaRPr spc="-10" dirty="0">
              <a:latin typeface="微软雅黑" panose="020B0503020204020204" pitchFamily="34" charset="-122"/>
              <a:ea typeface="微软雅黑" panose="020B0503020204020204" pitchFamily="34" charset="-122"/>
              <a:cs typeface="宋体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86512" y="1260347"/>
            <a:ext cx="10168255" cy="487680"/>
          </a:xfrm>
          <a:custGeom>
            <a:avLst/>
            <a:gdLst/>
            <a:ahLst/>
            <a:cxnLst/>
            <a:rect l="l" t="t" r="r" b="b"/>
            <a:pathLst>
              <a:path w="10168255" h="487680">
                <a:moveTo>
                  <a:pt x="10087356" y="487679"/>
                </a:moveTo>
                <a:lnTo>
                  <a:pt x="80772" y="487679"/>
                </a:lnTo>
                <a:lnTo>
                  <a:pt x="49184" y="480957"/>
                </a:lnTo>
                <a:lnTo>
                  <a:pt x="23431" y="463334"/>
                </a:lnTo>
                <a:lnTo>
                  <a:pt x="6155" y="437309"/>
                </a:lnTo>
                <a:lnTo>
                  <a:pt x="0" y="405383"/>
                </a:lnTo>
                <a:lnTo>
                  <a:pt x="0" y="80771"/>
                </a:lnTo>
                <a:lnTo>
                  <a:pt x="6155" y="49607"/>
                </a:lnTo>
                <a:lnTo>
                  <a:pt x="23431" y="23998"/>
                </a:lnTo>
                <a:lnTo>
                  <a:pt x="49184" y="6582"/>
                </a:lnTo>
                <a:lnTo>
                  <a:pt x="80772" y="0"/>
                </a:lnTo>
                <a:lnTo>
                  <a:pt x="10087356" y="0"/>
                </a:lnTo>
                <a:lnTo>
                  <a:pt x="10118943" y="6582"/>
                </a:lnTo>
                <a:lnTo>
                  <a:pt x="10144696" y="23998"/>
                </a:lnTo>
                <a:lnTo>
                  <a:pt x="10161972" y="49607"/>
                </a:lnTo>
                <a:lnTo>
                  <a:pt x="10168128" y="80771"/>
                </a:lnTo>
                <a:lnTo>
                  <a:pt x="10168128" y="405383"/>
                </a:lnTo>
                <a:lnTo>
                  <a:pt x="10161972" y="437309"/>
                </a:lnTo>
                <a:lnTo>
                  <a:pt x="10144696" y="463334"/>
                </a:lnTo>
                <a:lnTo>
                  <a:pt x="10118943" y="480957"/>
                </a:lnTo>
                <a:lnTo>
                  <a:pt x="10087356" y="487679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779894" y="1254379"/>
            <a:ext cx="10181590" cy="499109"/>
          </a:xfrm>
          <a:custGeom>
            <a:avLst/>
            <a:gdLst/>
            <a:ahLst/>
            <a:cxnLst/>
            <a:rect l="l" t="t" r="r" b="b"/>
            <a:pathLst>
              <a:path w="10181590" h="499110">
                <a:moveTo>
                  <a:pt x="10115854" y="496570"/>
                </a:moveTo>
                <a:lnTo>
                  <a:pt x="65506" y="496570"/>
                </a:lnTo>
                <a:lnTo>
                  <a:pt x="57276" y="494030"/>
                </a:lnTo>
                <a:lnTo>
                  <a:pt x="53301" y="491490"/>
                </a:lnTo>
                <a:lnTo>
                  <a:pt x="49428" y="490220"/>
                </a:lnTo>
                <a:lnTo>
                  <a:pt x="45656" y="487680"/>
                </a:lnTo>
                <a:lnTo>
                  <a:pt x="41998" y="486410"/>
                </a:lnTo>
                <a:lnTo>
                  <a:pt x="38442" y="483870"/>
                </a:lnTo>
                <a:lnTo>
                  <a:pt x="22606" y="469900"/>
                </a:lnTo>
                <a:lnTo>
                  <a:pt x="19862" y="467360"/>
                </a:lnTo>
                <a:lnTo>
                  <a:pt x="17259" y="463550"/>
                </a:lnTo>
                <a:lnTo>
                  <a:pt x="14820" y="459740"/>
                </a:lnTo>
                <a:lnTo>
                  <a:pt x="12547" y="457200"/>
                </a:lnTo>
                <a:lnTo>
                  <a:pt x="3822" y="436880"/>
                </a:lnTo>
                <a:lnTo>
                  <a:pt x="2641" y="433070"/>
                </a:lnTo>
                <a:lnTo>
                  <a:pt x="1663" y="429260"/>
                </a:lnTo>
                <a:lnTo>
                  <a:pt x="330" y="420370"/>
                </a:lnTo>
                <a:lnTo>
                  <a:pt x="0" y="415290"/>
                </a:lnTo>
                <a:lnTo>
                  <a:pt x="0" y="82550"/>
                </a:lnTo>
                <a:lnTo>
                  <a:pt x="330" y="77470"/>
                </a:lnTo>
                <a:lnTo>
                  <a:pt x="889" y="73660"/>
                </a:lnTo>
                <a:lnTo>
                  <a:pt x="1663" y="69850"/>
                </a:lnTo>
                <a:lnTo>
                  <a:pt x="2641" y="64770"/>
                </a:lnTo>
                <a:lnTo>
                  <a:pt x="19862" y="31750"/>
                </a:lnTo>
                <a:lnTo>
                  <a:pt x="22606" y="27940"/>
                </a:lnTo>
                <a:lnTo>
                  <a:pt x="25501" y="25400"/>
                </a:lnTo>
                <a:lnTo>
                  <a:pt x="28536" y="21590"/>
                </a:lnTo>
                <a:lnTo>
                  <a:pt x="31711" y="19050"/>
                </a:lnTo>
                <a:lnTo>
                  <a:pt x="35013" y="16510"/>
                </a:lnTo>
                <a:lnTo>
                  <a:pt x="38442" y="13970"/>
                </a:lnTo>
                <a:lnTo>
                  <a:pt x="41998" y="11430"/>
                </a:lnTo>
                <a:lnTo>
                  <a:pt x="45656" y="10160"/>
                </a:lnTo>
                <a:lnTo>
                  <a:pt x="49428" y="7620"/>
                </a:lnTo>
                <a:lnTo>
                  <a:pt x="57276" y="5080"/>
                </a:lnTo>
                <a:lnTo>
                  <a:pt x="65506" y="2540"/>
                </a:lnTo>
                <a:lnTo>
                  <a:pt x="74041" y="0"/>
                </a:lnTo>
                <a:lnTo>
                  <a:pt x="10107320" y="0"/>
                </a:lnTo>
                <a:lnTo>
                  <a:pt x="10115854" y="2540"/>
                </a:lnTo>
                <a:lnTo>
                  <a:pt x="10124084" y="5080"/>
                </a:lnTo>
                <a:lnTo>
                  <a:pt x="10131933" y="7620"/>
                </a:lnTo>
                <a:lnTo>
                  <a:pt x="10135704" y="10160"/>
                </a:lnTo>
                <a:lnTo>
                  <a:pt x="10139362" y="11430"/>
                </a:lnTo>
                <a:lnTo>
                  <a:pt x="10141140" y="12700"/>
                </a:lnTo>
                <a:lnTo>
                  <a:pt x="76123" y="12700"/>
                </a:lnTo>
                <a:lnTo>
                  <a:pt x="72123" y="13970"/>
                </a:lnTo>
                <a:lnTo>
                  <a:pt x="68821" y="13970"/>
                </a:lnTo>
                <a:lnTo>
                  <a:pt x="64973" y="15240"/>
                </a:lnTo>
                <a:lnTo>
                  <a:pt x="65265" y="15240"/>
                </a:lnTo>
                <a:lnTo>
                  <a:pt x="61506" y="16510"/>
                </a:lnTo>
                <a:lnTo>
                  <a:pt x="61798" y="16510"/>
                </a:lnTo>
                <a:lnTo>
                  <a:pt x="58115" y="17780"/>
                </a:lnTo>
                <a:lnTo>
                  <a:pt x="58394" y="17780"/>
                </a:lnTo>
                <a:lnTo>
                  <a:pt x="54800" y="19050"/>
                </a:lnTo>
                <a:lnTo>
                  <a:pt x="55079" y="19050"/>
                </a:lnTo>
                <a:lnTo>
                  <a:pt x="51587" y="21590"/>
                </a:lnTo>
                <a:lnTo>
                  <a:pt x="51854" y="21590"/>
                </a:lnTo>
                <a:lnTo>
                  <a:pt x="48463" y="22860"/>
                </a:lnTo>
                <a:lnTo>
                  <a:pt x="48717" y="22860"/>
                </a:lnTo>
                <a:lnTo>
                  <a:pt x="47072" y="24130"/>
                </a:lnTo>
                <a:lnTo>
                  <a:pt x="45681" y="24130"/>
                </a:lnTo>
                <a:lnTo>
                  <a:pt x="42506" y="26670"/>
                </a:lnTo>
                <a:lnTo>
                  <a:pt x="42748" y="26670"/>
                </a:lnTo>
                <a:lnTo>
                  <a:pt x="39674" y="29210"/>
                </a:lnTo>
                <a:lnTo>
                  <a:pt x="39916" y="29210"/>
                </a:lnTo>
                <a:lnTo>
                  <a:pt x="36969" y="31750"/>
                </a:lnTo>
                <a:lnTo>
                  <a:pt x="37198" y="31750"/>
                </a:lnTo>
                <a:lnTo>
                  <a:pt x="34378" y="34290"/>
                </a:lnTo>
                <a:lnTo>
                  <a:pt x="34594" y="34290"/>
                </a:lnTo>
                <a:lnTo>
                  <a:pt x="31902" y="36830"/>
                </a:lnTo>
                <a:lnTo>
                  <a:pt x="32105" y="36830"/>
                </a:lnTo>
                <a:lnTo>
                  <a:pt x="29565" y="39370"/>
                </a:lnTo>
                <a:lnTo>
                  <a:pt x="29756" y="39370"/>
                </a:lnTo>
                <a:lnTo>
                  <a:pt x="27343" y="41910"/>
                </a:lnTo>
                <a:lnTo>
                  <a:pt x="27520" y="41910"/>
                </a:lnTo>
                <a:lnTo>
                  <a:pt x="26013" y="44450"/>
                </a:lnTo>
                <a:lnTo>
                  <a:pt x="25438" y="44450"/>
                </a:lnTo>
                <a:lnTo>
                  <a:pt x="23329" y="48260"/>
                </a:lnTo>
                <a:lnTo>
                  <a:pt x="23482" y="48260"/>
                </a:lnTo>
                <a:lnTo>
                  <a:pt x="21526" y="50800"/>
                </a:lnTo>
                <a:lnTo>
                  <a:pt x="21678" y="50800"/>
                </a:lnTo>
                <a:lnTo>
                  <a:pt x="19888" y="54610"/>
                </a:lnTo>
                <a:lnTo>
                  <a:pt x="18939" y="57150"/>
                </a:lnTo>
                <a:lnTo>
                  <a:pt x="18516" y="57150"/>
                </a:lnTo>
                <a:lnTo>
                  <a:pt x="17068" y="60960"/>
                </a:lnTo>
                <a:lnTo>
                  <a:pt x="15900" y="64770"/>
                </a:lnTo>
                <a:lnTo>
                  <a:pt x="14897" y="68580"/>
                </a:lnTo>
                <a:lnTo>
                  <a:pt x="14372" y="71120"/>
                </a:lnTo>
                <a:lnTo>
                  <a:pt x="14135" y="71120"/>
                </a:lnTo>
                <a:lnTo>
                  <a:pt x="13601" y="74930"/>
                </a:lnTo>
                <a:lnTo>
                  <a:pt x="12954" y="78740"/>
                </a:lnTo>
                <a:lnTo>
                  <a:pt x="12674" y="82550"/>
                </a:lnTo>
                <a:lnTo>
                  <a:pt x="12585" y="86360"/>
                </a:lnTo>
                <a:lnTo>
                  <a:pt x="12674" y="415290"/>
                </a:lnTo>
                <a:lnTo>
                  <a:pt x="12992" y="419100"/>
                </a:lnTo>
                <a:lnTo>
                  <a:pt x="13474" y="422910"/>
                </a:lnTo>
                <a:lnTo>
                  <a:pt x="14135" y="426720"/>
                </a:lnTo>
                <a:lnTo>
                  <a:pt x="14973" y="430530"/>
                </a:lnTo>
                <a:lnTo>
                  <a:pt x="15261" y="430530"/>
                </a:lnTo>
                <a:lnTo>
                  <a:pt x="15989" y="433070"/>
                </a:lnTo>
                <a:lnTo>
                  <a:pt x="17170" y="436880"/>
                </a:lnTo>
                <a:lnTo>
                  <a:pt x="18516" y="440690"/>
                </a:lnTo>
                <a:lnTo>
                  <a:pt x="20015" y="444500"/>
                </a:lnTo>
                <a:lnTo>
                  <a:pt x="20485" y="444500"/>
                </a:lnTo>
                <a:lnTo>
                  <a:pt x="21678" y="447040"/>
                </a:lnTo>
                <a:lnTo>
                  <a:pt x="21526" y="447040"/>
                </a:lnTo>
                <a:lnTo>
                  <a:pt x="23482" y="450850"/>
                </a:lnTo>
                <a:lnTo>
                  <a:pt x="24032" y="450850"/>
                </a:lnTo>
                <a:lnTo>
                  <a:pt x="25438" y="453390"/>
                </a:lnTo>
                <a:lnTo>
                  <a:pt x="25260" y="453390"/>
                </a:lnTo>
                <a:lnTo>
                  <a:pt x="27520" y="455930"/>
                </a:lnTo>
                <a:lnTo>
                  <a:pt x="27343" y="455930"/>
                </a:lnTo>
                <a:lnTo>
                  <a:pt x="29756" y="458470"/>
                </a:lnTo>
                <a:lnTo>
                  <a:pt x="29565" y="458470"/>
                </a:lnTo>
                <a:lnTo>
                  <a:pt x="32105" y="462280"/>
                </a:lnTo>
                <a:lnTo>
                  <a:pt x="32799" y="462280"/>
                </a:lnTo>
                <a:lnTo>
                  <a:pt x="34594" y="464820"/>
                </a:lnTo>
                <a:lnTo>
                  <a:pt x="35318" y="464820"/>
                </a:lnTo>
                <a:lnTo>
                  <a:pt x="37198" y="467360"/>
                </a:lnTo>
                <a:lnTo>
                  <a:pt x="38442" y="467360"/>
                </a:lnTo>
                <a:lnTo>
                  <a:pt x="39916" y="468630"/>
                </a:lnTo>
                <a:lnTo>
                  <a:pt x="39674" y="468630"/>
                </a:lnTo>
                <a:lnTo>
                  <a:pt x="42748" y="471170"/>
                </a:lnTo>
                <a:lnTo>
                  <a:pt x="42506" y="471170"/>
                </a:lnTo>
                <a:lnTo>
                  <a:pt x="45681" y="473710"/>
                </a:lnTo>
                <a:lnTo>
                  <a:pt x="45427" y="473710"/>
                </a:lnTo>
                <a:lnTo>
                  <a:pt x="48717" y="474980"/>
                </a:lnTo>
                <a:lnTo>
                  <a:pt x="48463" y="474980"/>
                </a:lnTo>
                <a:lnTo>
                  <a:pt x="51854" y="477520"/>
                </a:lnTo>
                <a:lnTo>
                  <a:pt x="51587" y="477520"/>
                </a:lnTo>
                <a:lnTo>
                  <a:pt x="55079" y="478790"/>
                </a:lnTo>
                <a:lnTo>
                  <a:pt x="54800" y="478790"/>
                </a:lnTo>
                <a:lnTo>
                  <a:pt x="58394" y="480060"/>
                </a:lnTo>
                <a:lnTo>
                  <a:pt x="58115" y="480060"/>
                </a:lnTo>
                <a:lnTo>
                  <a:pt x="61798" y="481330"/>
                </a:lnTo>
                <a:lnTo>
                  <a:pt x="61506" y="481330"/>
                </a:lnTo>
                <a:lnTo>
                  <a:pt x="65265" y="482600"/>
                </a:lnTo>
                <a:lnTo>
                  <a:pt x="64973" y="482600"/>
                </a:lnTo>
                <a:lnTo>
                  <a:pt x="68821" y="483870"/>
                </a:lnTo>
                <a:lnTo>
                  <a:pt x="68516" y="483870"/>
                </a:lnTo>
                <a:lnTo>
                  <a:pt x="72440" y="485140"/>
                </a:lnTo>
                <a:lnTo>
                  <a:pt x="79540" y="485140"/>
                </a:lnTo>
                <a:lnTo>
                  <a:pt x="83667" y="486410"/>
                </a:lnTo>
                <a:lnTo>
                  <a:pt x="10139362" y="486410"/>
                </a:lnTo>
                <a:lnTo>
                  <a:pt x="10135704" y="487680"/>
                </a:lnTo>
                <a:lnTo>
                  <a:pt x="10131933" y="490220"/>
                </a:lnTo>
                <a:lnTo>
                  <a:pt x="10128059" y="491490"/>
                </a:lnTo>
                <a:lnTo>
                  <a:pt x="10124084" y="494030"/>
                </a:lnTo>
                <a:lnTo>
                  <a:pt x="10115854" y="496570"/>
                </a:lnTo>
                <a:close/>
              </a:path>
              <a:path w="10181590" h="499110">
                <a:moveTo>
                  <a:pt x="10135933" y="25400"/>
                </a:moveTo>
                <a:lnTo>
                  <a:pt x="10132644" y="22860"/>
                </a:lnTo>
                <a:lnTo>
                  <a:pt x="10132898" y="22860"/>
                </a:lnTo>
                <a:lnTo>
                  <a:pt x="10129507" y="21590"/>
                </a:lnTo>
                <a:lnTo>
                  <a:pt x="10129774" y="21590"/>
                </a:lnTo>
                <a:lnTo>
                  <a:pt x="10126281" y="19050"/>
                </a:lnTo>
                <a:lnTo>
                  <a:pt x="10126560" y="19050"/>
                </a:lnTo>
                <a:lnTo>
                  <a:pt x="10122966" y="17780"/>
                </a:lnTo>
                <a:lnTo>
                  <a:pt x="10123246" y="17780"/>
                </a:lnTo>
                <a:lnTo>
                  <a:pt x="10119563" y="16510"/>
                </a:lnTo>
                <a:lnTo>
                  <a:pt x="10119855" y="16510"/>
                </a:lnTo>
                <a:lnTo>
                  <a:pt x="10116096" y="15240"/>
                </a:lnTo>
                <a:lnTo>
                  <a:pt x="10116388" y="15240"/>
                </a:lnTo>
                <a:lnTo>
                  <a:pt x="10112540" y="13970"/>
                </a:lnTo>
                <a:lnTo>
                  <a:pt x="10109238" y="13970"/>
                </a:lnTo>
                <a:lnTo>
                  <a:pt x="10105237" y="12700"/>
                </a:lnTo>
                <a:lnTo>
                  <a:pt x="10141140" y="12700"/>
                </a:lnTo>
                <a:lnTo>
                  <a:pt x="10142918" y="13970"/>
                </a:lnTo>
                <a:lnTo>
                  <a:pt x="10146347" y="16510"/>
                </a:lnTo>
                <a:lnTo>
                  <a:pt x="10149649" y="19050"/>
                </a:lnTo>
                <a:lnTo>
                  <a:pt x="10152824" y="21590"/>
                </a:lnTo>
                <a:lnTo>
                  <a:pt x="10154848" y="24130"/>
                </a:lnTo>
                <a:lnTo>
                  <a:pt x="10135679" y="24130"/>
                </a:lnTo>
                <a:lnTo>
                  <a:pt x="10135933" y="25400"/>
                </a:lnTo>
                <a:close/>
              </a:path>
              <a:path w="10181590" h="499110">
                <a:moveTo>
                  <a:pt x="45427" y="25400"/>
                </a:moveTo>
                <a:lnTo>
                  <a:pt x="45681" y="24130"/>
                </a:lnTo>
                <a:lnTo>
                  <a:pt x="47072" y="24130"/>
                </a:lnTo>
                <a:lnTo>
                  <a:pt x="45427" y="25400"/>
                </a:lnTo>
                <a:close/>
              </a:path>
              <a:path w="10181590" h="499110">
                <a:moveTo>
                  <a:pt x="10156101" y="45720"/>
                </a:moveTo>
                <a:lnTo>
                  <a:pt x="10153827" y="41910"/>
                </a:lnTo>
                <a:lnTo>
                  <a:pt x="10154018" y="41910"/>
                </a:lnTo>
                <a:lnTo>
                  <a:pt x="10151605" y="39370"/>
                </a:lnTo>
                <a:lnTo>
                  <a:pt x="10151795" y="39370"/>
                </a:lnTo>
                <a:lnTo>
                  <a:pt x="10149255" y="36830"/>
                </a:lnTo>
                <a:lnTo>
                  <a:pt x="10149459" y="36830"/>
                </a:lnTo>
                <a:lnTo>
                  <a:pt x="10146766" y="34290"/>
                </a:lnTo>
                <a:lnTo>
                  <a:pt x="10146982" y="34290"/>
                </a:lnTo>
                <a:lnTo>
                  <a:pt x="10144163" y="31750"/>
                </a:lnTo>
                <a:lnTo>
                  <a:pt x="10144391" y="31750"/>
                </a:lnTo>
                <a:lnTo>
                  <a:pt x="10141445" y="29210"/>
                </a:lnTo>
                <a:lnTo>
                  <a:pt x="10141686" y="29210"/>
                </a:lnTo>
                <a:lnTo>
                  <a:pt x="10138613" y="26670"/>
                </a:lnTo>
                <a:lnTo>
                  <a:pt x="10138854" y="26670"/>
                </a:lnTo>
                <a:lnTo>
                  <a:pt x="10135679" y="24130"/>
                </a:lnTo>
                <a:lnTo>
                  <a:pt x="10154848" y="24130"/>
                </a:lnTo>
                <a:lnTo>
                  <a:pt x="10155859" y="25400"/>
                </a:lnTo>
                <a:lnTo>
                  <a:pt x="10158755" y="27940"/>
                </a:lnTo>
                <a:lnTo>
                  <a:pt x="10161498" y="31750"/>
                </a:lnTo>
                <a:lnTo>
                  <a:pt x="10164102" y="34290"/>
                </a:lnTo>
                <a:lnTo>
                  <a:pt x="10166527" y="38100"/>
                </a:lnTo>
                <a:lnTo>
                  <a:pt x="10168813" y="41910"/>
                </a:lnTo>
                <a:lnTo>
                  <a:pt x="10170210" y="44450"/>
                </a:lnTo>
                <a:lnTo>
                  <a:pt x="10155923" y="44450"/>
                </a:lnTo>
                <a:lnTo>
                  <a:pt x="10156101" y="45720"/>
                </a:lnTo>
                <a:close/>
              </a:path>
              <a:path w="10181590" h="499110">
                <a:moveTo>
                  <a:pt x="25260" y="45720"/>
                </a:moveTo>
                <a:lnTo>
                  <a:pt x="25438" y="44450"/>
                </a:lnTo>
                <a:lnTo>
                  <a:pt x="26013" y="44450"/>
                </a:lnTo>
                <a:lnTo>
                  <a:pt x="25260" y="45720"/>
                </a:lnTo>
                <a:close/>
              </a:path>
              <a:path w="10181590" h="499110">
                <a:moveTo>
                  <a:pt x="10162959" y="58420"/>
                </a:moveTo>
                <a:lnTo>
                  <a:pt x="10161333" y="54610"/>
                </a:lnTo>
                <a:lnTo>
                  <a:pt x="10161473" y="54610"/>
                </a:lnTo>
                <a:lnTo>
                  <a:pt x="10159682" y="50800"/>
                </a:lnTo>
                <a:lnTo>
                  <a:pt x="10159834" y="50800"/>
                </a:lnTo>
                <a:lnTo>
                  <a:pt x="10157879" y="48260"/>
                </a:lnTo>
                <a:lnTo>
                  <a:pt x="10158031" y="48260"/>
                </a:lnTo>
                <a:lnTo>
                  <a:pt x="10155923" y="44450"/>
                </a:lnTo>
                <a:lnTo>
                  <a:pt x="10170210" y="44450"/>
                </a:lnTo>
                <a:lnTo>
                  <a:pt x="10170909" y="45720"/>
                </a:lnTo>
                <a:lnTo>
                  <a:pt x="10172852" y="49530"/>
                </a:lnTo>
                <a:lnTo>
                  <a:pt x="10174605" y="53340"/>
                </a:lnTo>
                <a:lnTo>
                  <a:pt x="10176167" y="57150"/>
                </a:lnTo>
                <a:lnTo>
                  <a:pt x="10162844" y="57150"/>
                </a:lnTo>
                <a:lnTo>
                  <a:pt x="10162959" y="58420"/>
                </a:lnTo>
                <a:close/>
              </a:path>
              <a:path w="10181590" h="499110">
                <a:moveTo>
                  <a:pt x="18402" y="58420"/>
                </a:moveTo>
                <a:lnTo>
                  <a:pt x="18516" y="57150"/>
                </a:lnTo>
                <a:lnTo>
                  <a:pt x="18939" y="57150"/>
                </a:lnTo>
                <a:lnTo>
                  <a:pt x="18402" y="58420"/>
                </a:lnTo>
                <a:close/>
              </a:path>
              <a:path w="10181590" h="499110">
                <a:moveTo>
                  <a:pt x="10167289" y="72390"/>
                </a:moveTo>
                <a:lnTo>
                  <a:pt x="10166388" y="68580"/>
                </a:lnTo>
                <a:lnTo>
                  <a:pt x="10165372" y="64770"/>
                </a:lnTo>
                <a:lnTo>
                  <a:pt x="10164191" y="60960"/>
                </a:lnTo>
                <a:lnTo>
                  <a:pt x="10162844" y="57150"/>
                </a:lnTo>
                <a:lnTo>
                  <a:pt x="10176167" y="57150"/>
                </a:lnTo>
                <a:lnTo>
                  <a:pt x="10177538" y="60960"/>
                </a:lnTo>
                <a:lnTo>
                  <a:pt x="10178719" y="64770"/>
                </a:lnTo>
                <a:lnTo>
                  <a:pt x="10179955" y="71120"/>
                </a:lnTo>
                <a:lnTo>
                  <a:pt x="10167226" y="71120"/>
                </a:lnTo>
                <a:lnTo>
                  <a:pt x="10167289" y="72390"/>
                </a:lnTo>
                <a:close/>
              </a:path>
              <a:path w="10181590" h="499110">
                <a:moveTo>
                  <a:pt x="14071" y="72390"/>
                </a:moveTo>
                <a:lnTo>
                  <a:pt x="14135" y="71120"/>
                </a:lnTo>
                <a:lnTo>
                  <a:pt x="14372" y="71120"/>
                </a:lnTo>
                <a:lnTo>
                  <a:pt x="14071" y="72390"/>
                </a:lnTo>
                <a:close/>
              </a:path>
              <a:path w="10181590" h="499110">
                <a:moveTo>
                  <a:pt x="10179371" y="430530"/>
                </a:moveTo>
                <a:lnTo>
                  <a:pt x="10166388" y="430530"/>
                </a:lnTo>
                <a:lnTo>
                  <a:pt x="10167289" y="426720"/>
                </a:lnTo>
                <a:lnTo>
                  <a:pt x="10167937" y="422910"/>
                </a:lnTo>
                <a:lnTo>
                  <a:pt x="10168407" y="419100"/>
                </a:lnTo>
                <a:lnTo>
                  <a:pt x="10168686" y="415290"/>
                </a:lnTo>
                <a:lnTo>
                  <a:pt x="10168775" y="86360"/>
                </a:lnTo>
                <a:lnTo>
                  <a:pt x="10168674" y="82550"/>
                </a:lnTo>
                <a:lnTo>
                  <a:pt x="10168369" y="78740"/>
                </a:lnTo>
                <a:lnTo>
                  <a:pt x="10167886" y="74930"/>
                </a:lnTo>
                <a:lnTo>
                  <a:pt x="10167226" y="71120"/>
                </a:lnTo>
                <a:lnTo>
                  <a:pt x="10179955" y="71120"/>
                </a:lnTo>
                <a:lnTo>
                  <a:pt x="10180472" y="73660"/>
                </a:lnTo>
                <a:lnTo>
                  <a:pt x="10181031" y="77470"/>
                </a:lnTo>
                <a:lnTo>
                  <a:pt x="10181361" y="82550"/>
                </a:lnTo>
                <a:lnTo>
                  <a:pt x="10181361" y="415290"/>
                </a:lnTo>
                <a:lnTo>
                  <a:pt x="10181031" y="420370"/>
                </a:lnTo>
                <a:lnTo>
                  <a:pt x="10179697" y="429260"/>
                </a:lnTo>
                <a:lnTo>
                  <a:pt x="10179371" y="430530"/>
                </a:lnTo>
                <a:close/>
              </a:path>
              <a:path w="10181590" h="499110">
                <a:moveTo>
                  <a:pt x="13423" y="76200"/>
                </a:moveTo>
                <a:lnTo>
                  <a:pt x="13474" y="74930"/>
                </a:lnTo>
                <a:lnTo>
                  <a:pt x="13423" y="76200"/>
                </a:lnTo>
                <a:close/>
              </a:path>
              <a:path w="10181590" h="499110">
                <a:moveTo>
                  <a:pt x="10167937" y="76200"/>
                </a:moveTo>
                <a:lnTo>
                  <a:pt x="10167759" y="74930"/>
                </a:lnTo>
                <a:lnTo>
                  <a:pt x="10167937" y="76200"/>
                </a:lnTo>
                <a:close/>
              </a:path>
              <a:path w="10181590" h="499110">
                <a:moveTo>
                  <a:pt x="12585" y="87630"/>
                </a:moveTo>
                <a:lnTo>
                  <a:pt x="12585" y="86360"/>
                </a:lnTo>
                <a:lnTo>
                  <a:pt x="12585" y="87630"/>
                </a:lnTo>
                <a:close/>
              </a:path>
              <a:path w="10181590" h="499110">
                <a:moveTo>
                  <a:pt x="10168775" y="87630"/>
                </a:moveTo>
                <a:lnTo>
                  <a:pt x="10168750" y="86360"/>
                </a:lnTo>
                <a:lnTo>
                  <a:pt x="10168775" y="87630"/>
                </a:lnTo>
                <a:close/>
              </a:path>
              <a:path w="10181590" h="499110">
                <a:moveTo>
                  <a:pt x="15261" y="430530"/>
                </a:moveTo>
                <a:lnTo>
                  <a:pt x="14973" y="430530"/>
                </a:lnTo>
                <a:lnTo>
                  <a:pt x="14897" y="429260"/>
                </a:lnTo>
                <a:lnTo>
                  <a:pt x="15261" y="430530"/>
                </a:lnTo>
                <a:close/>
              </a:path>
              <a:path w="10181590" h="499110">
                <a:moveTo>
                  <a:pt x="10175125" y="444500"/>
                </a:moveTo>
                <a:lnTo>
                  <a:pt x="10161333" y="444500"/>
                </a:lnTo>
                <a:lnTo>
                  <a:pt x="10162959" y="440690"/>
                </a:lnTo>
                <a:lnTo>
                  <a:pt x="10164292" y="436880"/>
                </a:lnTo>
                <a:lnTo>
                  <a:pt x="10165461" y="433070"/>
                </a:lnTo>
                <a:lnTo>
                  <a:pt x="10166464" y="429260"/>
                </a:lnTo>
                <a:lnTo>
                  <a:pt x="10166388" y="430530"/>
                </a:lnTo>
                <a:lnTo>
                  <a:pt x="10179371" y="430530"/>
                </a:lnTo>
                <a:lnTo>
                  <a:pt x="10178719" y="433070"/>
                </a:lnTo>
                <a:lnTo>
                  <a:pt x="10177538" y="436880"/>
                </a:lnTo>
                <a:lnTo>
                  <a:pt x="10176167" y="441960"/>
                </a:lnTo>
                <a:lnTo>
                  <a:pt x="10175125" y="444500"/>
                </a:lnTo>
                <a:close/>
              </a:path>
              <a:path w="10181590" h="499110">
                <a:moveTo>
                  <a:pt x="20485" y="444500"/>
                </a:moveTo>
                <a:lnTo>
                  <a:pt x="20015" y="444500"/>
                </a:lnTo>
                <a:lnTo>
                  <a:pt x="19888" y="443230"/>
                </a:lnTo>
                <a:lnTo>
                  <a:pt x="20485" y="444500"/>
                </a:lnTo>
                <a:close/>
              </a:path>
              <a:path w="10181590" h="499110">
                <a:moveTo>
                  <a:pt x="10172204" y="450850"/>
                </a:moveTo>
                <a:lnTo>
                  <a:pt x="10157879" y="450850"/>
                </a:lnTo>
                <a:lnTo>
                  <a:pt x="10159834" y="447040"/>
                </a:lnTo>
                <a:lnTo>
                  <a:pt x="10159682" y="447040"/>
                </a:lnTo>
                <a:lnTo>
                  <a:pt x="10161473" y="443230"/>
                </a:lnTo>
                <a:lnTo>
                  <a:pt x="10161333" y="444500"/>
                </a:lnTo>
                <a:lnTo>
                  <a:pt x="10175125" y="444500"/>
                </a:lnTo>
                <a:lnTo>
                  <a:pt x="10174605" y="445770"/>
                </a:lnTo>
                <a:lnTo>
                  <a:pt x="10172852" y="449580"/>
                </a:lnTo>
                <a:lnTo>
                  <a:pt x="10172204" y="450850"/>
                </a:lnTo>
                <a:close/>
              </a:path>
              <a:path w="10181590" h="499110">
                <a:moveTo>
                  <a:pt x="24032" y="450850"/>
                </a:moveTo>
                <a:lnTo>
                  <a:pt x="23482" y="450850"/>
                </a:lnTo>
                <a:lnTo>
                  <a:pt x="23329" y="449580"/>
                </a:lnTo>
                <a:lnTo>
                  <a:pt x="24032" y="450850"/>
                </a:lnTo>
                <a:close/>
              </a:path>
              <a:path w="10181590" h="499110">
                <a:moveTo>
                  <a:pt x="10164910" y="462280"/>
                </a:moveTo>
                <a:lnTo>
                  <a:pt x="10149255" y="462280"/>
                </a:lnTo>
                <a:lnTo>
                  <a:pt x="10151795" y="458470"/>
                </a:lnTo>
                <a:lnTo>
                  <a:pt x="10151605" y="458470"/>
                </a:lnTo>
                <a:lnTo>
                  <a:pt x="10154018" y="455930"/>
                </a:lnTo>
                <a:lnTo>
                  <a:pt x="10153827" y="455930"/>
                </a:lnTo>
                <a:lnTo>
                  <a:pt x="10156101" y="453390"/>
                </a:lnTo>
                <a:lnTo>
                  <a:pt x="10155923" y="453390"/>
                </a:lnTo>
                <a:lnTo>
                  <a:pt x="10158031" y="449580"/>
                </a:lnTo>
                <a:lnTo>
                  <a:pt x="10157879" y="450850"/>
                </a:lnTo>
                <a:lnTo>
                  <a:pt x="10172204" y="450850"/>
                </a:lnTo>
                <a:lnTo>
                  <a:pt x="10170909" y="453390"/>
                </a:lnTo>
                <a:lnTo>
                  <a:pt x="10168813" y="457200"/>
                </a:lnTo>
                <a:lnTo>
                  <a:pt x="10166527" y="459740"/>
                </a:lnTo>
                <a:lnTo>
                  <a:pt x="10164910" y="462280"/>
                </a:lnTo>
                <a:close/>
              </a:path>
              <a:path w="10181590" h="499110">
                <a:moveTo>
                  <a:pt x="32799" y="462280"/>
                </a:moveTo>
                <a:lnTo>
                  <a:pt x="32105" y="462280"/>
                </a:lnTo>
                <a:lnTo>
                  <a:pt x="31902" y="461010"/>
                </a:lnTo>
                <a:lnTo>
                  <a:pt x="32799" y="462280"/>
                </a:lnTo>
                <a:close/>
              </a:path>
              <a:path w="10181590" h="499110">
                <a:moveTo>
                  <a:pt x="10163234" y="464820"/>
                </a:moveTo>
                <a:lnTo>
                  <a:pt x="10146766" y="464820"/>
                </a:lnTo>
                <a:lnTo>
                  <a:pt x="10149459" y="461010"/>
                </a:lnTo>
                <a:lnTo>
                  <a:pt x="10149255" y="462280"/>
                </a:lnTo>
                <a:lnTo>
                  <a:pt x="10164910" y="462280"/>
                </a:lnTo>
                <a:lnTo>
                  <a:pt x="10164102" y="463550"/>
                </a:lnTo>
                <a:lnTo>
                  <a:pt x="10163234" y="464820"/>
                </a:lnTo>
                <a:close/>
              </a:path>
              <a:path w="10181590" h="499110">
                <a:moveTo>
                  <a:pt x="35318" y="464820"/>
                </a:moveTo>
                <a:lnTo>
                  <a:pt x="34594" y="464820"/>
                </a:lnTo>
                <a:lnTo>
                  <a:pt x="34378" y="463550"/>
                </a:lnTo>
                <a:lnTo>
                  <a:pt x="35318" y="464820"/>
                </a:lnTo>
                <a:close/>
              </a:path>
              <a:path w="10181590" h="499110">
                <a:moveTo>
                  <a:pt x="10161498" y="467360"/>
                </a:moveTo>
                <a:lnTo>
                  <a:pt x="10144163" y="467360"/>
                </a:lnTo>
                <a:lnTo>
                  <a:pt x="10146982" y="463550"/>
                </a:lnTo>
                <a:lnTo>
                  <a:pt x="10146766" y="464820"/>
                </a:lnTo>
                <a:lnTo>
                  <a:pt x="10163234" y="464820"/>
                </a:lnTo>
                <a:lnTo>
                  <a:pt x="10161498" y="467360"/>
                </a:lnTo>
                <a:close/>
              </a:path>
              <a:path w="10181590" h="499110">
                <a:moveTo>
                  <a:pt x="38442" y="467360"/>
                </a:moveTo>
                <a:lnTo>
                  <a:pt x="37198" y="467360"/>
                </a:lnTo>
                <a:lnTo>
                  <a:pt x="36969" y="466090"/>
                </a:lnTo>
                <a:lnTo>
                  <a:pt x="38442" y="467360"/>
                </a:lnTo>
                <a:close/>
              </a:path>
              <a:path w="10181590" h="499110">
                <a:moveTo>
                  <a:pt x="10139362" y="486410"/>
                </a:moveTo>
                <a:lnTo>
                  <a:pt x="10097693" y="486410"/>
                </a:lnTo>
                <a:lnTo>
                  <a:pt x="10101821" y="485140"/>
                </a:lnTo>
                <a:lnTo>
                  <a:pt x="10108920" y="485140"/>
                </a:lnTo>
                <a:lnTo>
                  <a:pt x="10112844" y="483870"/>
                </a:lnTo>
                <a:lnTo>
                  <a:pt x="10112540" y="483870"/>
                </a:lnTo>
                <a:lnTo>
                  <a:pt x="10116388" y="482600"/>
                </a:lnTo>
                <a:lnTo>
                  <a:pt x="10116096" y="482600"/>
                </a:lnTo>
                <a:lnTo>
                  <a:pt x="10119855" y="481330"/>
                </a:lnTo>
                <a:lnTo>
                  <a:pt x="10119563" y="481330"/>
                </a:lnTo>
                <a:lnTo>
                  <a:pt x="10123246" y="480060"/>
                </a:lnTo>
                <a:lnTo>
                  <a:pt x="10122966" y="480060"/>
                </a:lnTo>
                <a:lnTo>
                  <a:pt x="10126560" y="478790"/>
                </a:lnTo>
                <a:lnTo>
                  <a:pt x="10126281" y="478790"/>
                </a:lnTo>
                <a:lnTo>
                  <a:pt x="10129774" y="477520"/>
                </a:lnTo>
                <a:lnTo>
                  <a:pt x="10129507" y="477520"/>
                </a:lnTo>
                <a:lnTo>
                  <a:pt x="10132898" y="474980"/>
                </a:lnTo>
                <a:lnTo>
                  <a:pt x="10132644" y="474980"/>
                </a:lnTo>
                <a:lnTo>
                  <a:pt x="10135933" y="473710"/>
                </a:lnTo>
                <a:lnTo>
                  <a:pt x="10135679" y="473710"/>
                </a:lnTo>
                <a:lnTo>
                  <a:pt x="10138854" y="471170"/>
                </a:lnTo>
                <a:lnTo>
                  <a:pt x="10138613" y="471170"/>
                </a:lnTo>
                <a:lnTo>
                  <a:pt x="10141686" y="468630"/>
                </a:lnTo>
                <a:lnTo>
                  <a:pt x="10141445" y="468630"/>
                </a:lnTo>
                <a:lnTo>
                  <a:pt x="10144391" y="466090"/>
                </a:lnTo>
                <a:lnTo>
                  <a:pt x="10144163" y="467360"/>
                </a:lnTo>
                <a:lnTo>
                  <a:pt x="10161498" y="467360"/>
                </a:lnTo>
                <a:lnTo>
                  <a:pt x="10158755" y="469900"/>
                </a:lnTo>
                <a:lnTo>
                  <a:pt x="10155859" y="473710"/>
                </a:lnTo>
                <a:lnTo>
                  <a:pt x="10152824" y="476250"/>
                </a:lnTo>
                <a:lnTo>
                  <a:pt x="10149649" y="478790"/>
                </a:lnTo>
                <a:lnTo>
                  <a:pt x="10146347" y="481330"/>
                </a:lnTo>
                <a:lnTo>
                  <a:pt x="10142918" y="483870"/>
                </a:lnTo>
                <a:lnTo>
                  <a:pt x="10139362" y="486410"/>
                </a:lnTo>
                <a:close/>
              </a:path>
              <a:path w="10181590" h="499110">
                <a:moveTo>
                  <a:pt x="10107320" y="497840"/>
                </a:moveTo>
                <a:lnTo>
                  <a:pt x="74041" y="497840"/>
                </a:lnTo>
                <a:lnTo>
                  <a:pt x="69735" y="496570"/>
                </a:lnTo>
                <a:lnTo>
                  <a:pt x="10111625" y="496570"/>
                </a:lnTo>
                <a:lnTo>
                  <a:pt x="10107320" y="497840"/>
                </a:lnTo>
                <a:close/>
              </a:path>
              <a:path w="10181590" h="499110">
                <a:moveTo>
                  <a:pt x="10098493" y="499110"/>
                </a:moveTo>
                <a:lnTo>
                  <a:pt x="82867" y="499110"/>
                </a:lnTo>
                <a:lnTo>
                  <a:pt x="78422" y="497840"/>
                </a:lnTo>
                <a:lnTo>
                  <a:pt x="10102938" y="497840"/>
                </a:lnTo>
                <a:lnTo>
                  <a:pt x="10098493" y="4991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786512" y="2177795"/>
            <a:ext cx="10168255" cy="487680"/>
          </a:xfrm>
          <a:custGeom>
            <a:avLst/>
            <a:gdLst/>
            <a:ahLst/>
            <a:cxnLst/>
            <a:rect l="l" t="t" r="r" b="b"/>
            <a:pathLst>
              <a:path w="10168255" h="487680">
                <a:moveTo>
                  <a:pt x="10087356" y="487679"/>
                </a:moveTo>
                <a:lnTo>
                  <a:pt x="80772" y="487679"/>
                </a:lnTo>
                <a:lnTo>
                  <a:pt x="49184" y="480864"/>
                </a:lnTo>
                <a:lnTo>
                  <a:pt x="23431" y="463210"/>
                </a:lnTo>
                <a:lnTo>
                  <a:pt x="6155" y="437216"/>
                </a:lnTo>
                <a:lnTo>
                  <a:pt x="0" y="405383"/>
                </a:lnTo>
                <a:lnTo>
                  <a:pt x="0" y="80771"/>
                </a:lnTo>
                <a:lnTo>
                  <a:pt x="6155" y="49513"/>
                </a:lnTo>
                <a:lnTo>
                  <a:pt x="23431" y="23869"/>
                </a:lnTo>
                <a:lnTo>
                  <a:pt x="49184" y="6484"/>
                </a:lnTo>
                <a:lnTo>
                  <a:pt x="80772" y="0"/>
                </a:lnTo>
                <a:lnTo>
                  <a:pt x="10087356" y="0"/>
                </a:lnTo>
                <a:lnTo>
                  <a:pt x="10118943" y="6484"/>
                </a:lnTo>
                <a:lnTo>
                  <a:pt x="10144696" y="23869"/>
                </a:lnTo>
                <a:lnTo>
                  <a:pt x="10161972" y="49513"/>
                </a:lnTo>
                <a:lnTo>
                  <a:pt x="10168128" y="80771"/>
                </a:lnTo>
                <a:lnTo>
                  <a:pt x="10168128" y="405383"/>
                </a:lnTo>
                <a:lnTo>
                  <a:pt x="10161972" y="437216"/>
                </a:lnTo>
                <a:lnTo>
                  <a:pt x="10144696" y="463210"/>
                </a:lnTo>
                <a:lnTo>
                  <a:pt x="10118943" y="480864"/>
                </a:lnTo>
                <a:lnTo>
                  <a:pt x="10087356" y="487679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779894" y="2171650"/>
            <a:ext cx="10181590" cy="499109"/>
          </a:xfrm>
          <a:custGeom>
            <a:avLst/>
            <a:gdLst/>
            <a:ahLst/>
            <a:cxnLst/>
            <a:rect l="l" t="t" r="r" b="b"/>
            <a:pathLst>
              <a:path w="10181590" h="499110">
                <a:moveTo>
                  <a:pt x="10115854" y="496570"/>
                </a:moveTo>
                <a:lnTo>
                  <a:pt x="65506" y="496570"/>
                </a:lnTo>
                <a:lnTo>
                  <a:pt x="57276" y="494030"/>
                </a:lnTo>
                <a:lnTo>
                  <a:pt x="53301" y="491490"/>
                </a:lnTo>
                <a:lnTo>
                  <a:pt x="49428" y="490220"/>
                </a:lnTo>
                <a:lnTo>
                  <a:pt x="45656" y="487680"/>
                </a:lnTo>
                <a:lnTo>
                  <a:pt x="41998" y="486410"/>
                </a:lnTo>
                <a:lnTo>
                  <a:pt x="38442" y="483870"/>
                </a:lnTo>
                <a:lnTo>
                  <a:pt x="22606" y="469900"/>
                </a:lnTo>
                <a:lnTo>
                  <a:pt x="19862" y="467360"/>
                </a:lnTo>
                <a:lnTo>
                  <a:pt x="17259" y="463550"/>
                </a:lnTo>
                <a:lnTo>
                  <a:pt x="14820" y="459740"/>
                </a:lnTo>
                <a:lnTo>
                  <a:pt x="12547" y="457200"/>
                </a:lnTo>
                <a:lnTo>
                  <a:pt x="3822" y="436880"/>
                </a:lnTo>
                <a:lnTo>
                  <a:pt x="2641" y="433070"/>
                </a:lnTo>
                <a:lnTo>
                  <a:pt x="1663" y="429260"/>
                </a:lnTo>
                <a:lnTo>
                  <a:pt x="330" y="420370"/>
                </a:lnTo>
                <a:lnTo>
                  <a:pt x="0" y="415290"/>
                </a:lnTo>
                <a:lnTo>
                  <a:pt x="0" y="82550"/>
                </a:lnTo>
                <a:lnTo>
                  <a:pt x="330" y="77470"/>
                </a:lnTo>
                <a:lnTo>
                  <a:pt x="889" y="73660"/>
                </a:lnTo>
                <a:lnTo>
                  <a:pt x="1663" y="69850"/>
                </a:lnTo>
                <a:lnTo>
                  <a:pt x="2641" y="64770"/>
                </a:lnTo>
                <a:lnTo>
                  <a:pt x="19862" y="31750"/>
                </a:lnTo>
                <a:lnTo>
                  <a:pt x="22606" y="27940"/>
                </a:lnTo>
                <a:lnTo>
                  <a:pt x="25501" y="25400"/>
                </a:lnTo>
                <a:lnTo>
                  <a:pt x="28536" y="21590"/>
                </a:lnTo>
                <a:lnTo>
                  <a:pt x="31711" y="19050"/>
                </a:lnTo>
                <a:lnTo>
                  <a:pt x="35013" y="16510"/>
                </a:lnTo>
                <a:lnTo>
                  <a:pt x="38442" y="13970"/>
                </a:lnTo>
                <a:lnTo>
                  <a:pt x="41998" y="11430"/>
                </a:lnTo>
                <a:lnTo>
                  <a:pt x="45656" y="10160"/>
                </a:lnTo>
                <a:lnTo>
                  <a:pt x="49428" y="7620"/>
                </a:lnTo>
                <a:lnTo>
                  <a:pt x="57276" y="5080"/>
                </a:lnTo>
                <a:lnTo>
                  <a:pt x="65506" y="2540"/>
                </a:lnTo>
                <a:lnTo>
                  <a:pt x="74041" y="0"/>
                </a:lnTo>
                <a:lnTo>
                  <a:pt x="10107320" y="0"/>
                </a:lnTo>
                <a:lnTo>
                  <a:pt x="10115854" y="2540"/>
                </a:lnTo>
                <a:lnTo>
                  <a:pt x="10124084" y="5080"/>
                </a:lnTo>
                <a:lnTo>
                  <a:pt x="10131933" y="7620"/>
                </a:lnTo>
                <a:lnTo>
                  <a:pt x="10135704" y="10160"/>
                </a:lnTo>
                <a:lnTo>
                  <a:pt x="10139362" y="11430"/>
                </a:lnTo>
                <a:lnTo>
                  <a:pt x="10141140" y="12700"/>
                </a:lnTo>
                <a:lnTo>
                  <a:pt x="76123" y="12700"/>
                </a:lnTo>
                <a:lnTo>
                  <a:pt x="72123" y="13970"/>
                </a:lnTo>
                <a:lnTo>
                  <a:pt x="68821" y="13970"/>
                </a:lnTo>
                <a:lnTo>
                  <a:pt x="64973" y="15240"/>
                </a:lnTo>
                <a:lnTo>
                  <a:pt x="65265" y="15240"/>
                </a:lnTo>
                <a:lnTo>
                  <a:pt x="61506" y="16510"/>
                </a:lnTo>
                <a:lnTo>
                  <a:pt x="61798" y="16510"/>
                </a:lnTo>
                <a:lnTo>
                  <a:pt x="58115" y="17780"/>
                </a:lnTo>
                <a:lnTo>
                  <a:pt x="58394" y="17780"/>
                </a:lnTo>
                <a:lnTo>
                  <a:pt x="54800" y="19050"/>
                </a:lnTo>
                <a:lnTo>
                  <a:pt x="55079" y="19050"/>
                </a:lnTo>
                <a:lnTo>
                  <a:pt x="51587" y="21590"/>
                </a:lnTo>
                <a:lnTo>
                  <a:pt x="51854" y="21590"/>
                </a:lnTo>
                <a:lnTo>
                  <a:pt x="48463" y="22860"/>
                </a:lnTo>
                <a:lnTo>
                  <a:pt x="48717" y="22860"/>
                </a:lnTo>
                <a:lnTo>
                  <a:pt x="47072" y="24130"/>
                </a:lnTo>
                <a:lnTo>
                  <a:pt x="45681" y="24130"/>
                </a:lnTo>
                <a:lnTo>
                  <a:pt x="42506" y="26670"/>
                </a:lnTo>
                <a:lnTo>
                  <a:pt x="42748" y="26670"/>
                </a:lnTo>
                <a:lnTo>
                  <a:pt x="39674" y="29210"/>
                </a:lnTo>
                <a:lnTo>
                  <a:pt x="39916" y="29210"/>
                </a:lnTo>
                <a:lnTo>
                  <a:pt x="36969" y="31750"/>
                </a:lnTo>
                <a:lnTo>
                  <a:pt x="37198" y="31750"/>
                </a:lnTo>
                <a:lnTo>
                  <a:pt x="34378" y="34290"/>
                </a:lnTo>
                <a:lnTo>
                  <a:pt x="34594" y="34290"/>
                </a:lnTo>
                <a:lnTo>
                  <a:pt x="31902" y="36830"/>
                </a:lnTo>
                <a:lnTo>
                  <a:pt x="32105" y="36830"/>
                </a:lnTo>
                <a:lnTo>
                  <a:pt x="29565" y="39370"/>
                </a:lnTo>
                <a:lnTo>
                  <a:pt x="29756" y="39370"/>
                </a:lnTo>
                <a:lnTo>
                  <a:pt x="27343" y="41910"/>
                </a:lnTo>
                <a:lnTo>
                  <a:pt x="27520" y="41910"/>
                </a:lnTo>
                <a:lnTo>
                  <a:pt x="26013" y="44450"/>
                </a:lnTo>
                <a:lnTo>
                  <a:pt x="25438" y="44450"/>
                </a:lnTo>
                <a:lnTo>
                  <a:pt x="23329" y="48260"/>
                </a:lnTo>
                <a:lnTo>
                  <a:pt x="23482" y="48260"/>
                </a:lnTo>
                <a:lnTo>
                  <a:pt x="21526" y="50800"/>
                </a:lnTo>
                <a:lnTo>
                  <a:pt x="21678" y="50800"/>
                </a:lnTo>
                <a:lnTo>
                  <a:pt x="19888" y="54610"/>
                </a:lnTo>
                <a:lnTo>
                  <a:pt x="18939" y="57150"/>
                </a:lnTo>
                <a:lnTo>
                  <a:pt x="18516" y="57150"/>
                </a:lnTo>
                <a:lnTo>
                  <a:pt x="17068" y="60960"/>
                </a:lnTo>
                <a:lnTo>
                  <a:pt x="15900" y="64770"/>
                </a:lnTo>
                <a:lnTo>
                  <a:pt x="14897" y="68580"/>
                </a:lnTo>
                <a:lnTo>
                  <a:pt x="14372" y="71120"/>
                </a:lnTo>
                <a:lnTo>
                  <a:pt x="14135" y="71120"/>
                </a:lnTo>
                <a:lnTo>
                  <a:pt x="13601" y="74930"/>
                </a:lnTo>
                <a:lnTo>
                  <a:pt x="12954" y="78740"/>
                </a:lnTo>
                <a:lnTo>
                  <a:pt x="12674" y="82550"/>
                </a:lnTo>
                <a:lnTo>
                  <a:pt x="12585" y="86360"/>
                </a:lnTo>
                <a:lnTo>
                  <a:pt x="12674" y="415290"/>
                </a:lnTo>
                <a:lnTo>
                  <a:pt x="12992" y="419100"/>
                </a:lnTo>
                <a:lnTo>
                  <a:pt x="13474" y="422910"/>
                </a:lnTo>
                <a:lnTo>
                  <a:pt x="14135" y="426720"/>
                </a:lnTo>
                <a:lnTo>
                  <a:pt x="14973" y="430530"/>
                </a:lnTo>
                <a:lnTo>
                  <a:pt x="15261" y="430530"/>
                </a:lnTo>
                <a:lnTo>
                  <a:pt x="15989" y="433070"/>
                </a:lnTo>
                <a:lnTo>
                  <a:pt x="17170" y="436880"/>
                </a:lnTo>
                <a:lnTo>
                  <a:pt x="18516" y="440690"/>
                </a:lnTo>
                <a:lnTo>
                  <a:pt x="20015" y="444500"/>
                </a:lnTo>
                <a:lnTo>
                  <a:pt x="20485" y="444500"/>
                </a:lnTo>
                <a:lnTo>
                  <a:pt x="21678" y="447040"/>
                </a:lnTo>
                <a:lnTo>
                  <a:pt x="21526" y="447040"/>
                </a:lnTo>
                <a:lnTo>
                  <a:pt x="23482" y="450850"/>
                </a:lnTo>
                <a:lnTo>
                  <a:pt x="24032" y="450850"/>
                </a:lnTo>
                <a:lnTo>
                  <a:pt x="25438" y="453390"/>
                </a:lnTo>
                <a:lnTo>
                  <a:pt x="25260" y="453390"/>
                </a:lnTo>
                <a:lnTo>
                  <a:pt x="27520" y="455930"/>
                </a:lnTo>
                <a:lnTo>
                  <a:pt x="27343" y="455930"/>
                </a:lnTo>
                <a:lnTo>
                  <a:pt x="29756" y="458470"/>
                </a:lnTo>
                <a:lnTo>
                  <a:pt x="29565" y="458470"/>
                </a:lnTo>
                <a:lnTo>
                  <a:pt x="32105" y="462280"/>
                </a:lnTo>
                <a:lnTo>
                  <a:pt x="32799" y="462280"/>
                </a:lnTo>
                <a:lnTo>
                  <a:pt x="34594" y="464820"/>
                </a:lnTo>
                <a:lnTo>
                  <a:pt x="35318" y="464820"/>
                </a:lnTo>
                <a:lnTo>
                  <a:pt x="37198" y="467360"/>
                </a:lnTo>
                <a:lnTo>
                  <a:pt x="38442" y="467360"/>
                </a:lnTo>
                <a:lnTo>
                  <a:pt x="39916" y="468630"/>
                </a:lnTo>
                <a:lnTo>
                  <a:pt x="39674" y="468630"/>
                </a:lnTo>
                <a:lnTo>
                  <a:pt x="42748" y="471170"/>
                </a:lnTo>
                <a:lnTo>
                  <a:pt x="42506" y="471170"/>
                </a:lnTo>
                <a:lnTo>
                  <a:pt x="45681" y="473710"/>
                </a:lnTo>
                <a:lnTo>
                  <a:pt x="45427" y="473710"/>
                </a:lnTo>
                <a:lnTo>
                  <a:pt x="48717" y="474980"/>
                </a:lnTo>
                <a:lnTo>
                  <a:pt x="48463" y="474980"/>
                </a:lnTo>
                <a:lnTo>
                  <a:pt x="51854" y="477520"/>
                </a:lnTo>
                <a:lnTo>
                  <a:pt x="51587" y="477520"/>
                </a:lnTo>
                <a:lnTo>
                  <a:pt x="55079" y="478790"/>
                </a:lnTo>
                <a:lnTo>
                  <a:pt x="54800" y="478790"/>
                </a:lnTo>
                <a:lnTo>
                  <a:pt x="58394" y="480060"/>
                </a:lnTo>
                <a:lnTo>
                  <a:pt x="58115" y="480060"/>
                </a:lnTo>
                <a:lnTo>
                  <a:pt x="61798" y="481330"/>
                </a:lnTo>
                <a:lnTo>
                  <a:pt x="61506" y="481330"/>
                </a:lnTo>
                <a:lnTo>
                  <a:pt x="65265" y="482600"/>
                </a:lnTo>
                <a:lnTo>
                  <a:pt x="64973" y="482600"/>
                </a:lnTo>
                <a:lnTo>
                  <a:pt x="68821" y="483870"/>
                </a:lnTo>
                <a:lnTo>
                  <a:pt x="68516" y="483870"/>
                </a:lnTo>
                <a:lnTo>
                  <a:pt x="72440" y="485140"/>
                </a:lnTo>
                <a:lnTo>
                  <a:pt x="79540" y="485140"/>
                </a:lnTo>
                <a:lnTo>
                  <a:pt x="83667" y="486410"/>
                </a:lnTo>
                <a:lnTo>
                  <a:pt x="10139362" y="486410"/>
                </a:lnTo>
                <a:lnTo>
                  <a:pt x="10135704" y="487680"/>
                </a:lnTo>
                <a:lnTo>
                  <a:pt x="10131933" y="490220"/>
                </a:lnTo>
                <a:lnTo>
                  <a:pt x="10128059" y="491490"/>
                </a:lnTo>
                <a:lnTo>
                  <a:pt x="10124084" y="494030"/>
                </a:lnTo>
                <a:lnTo>
                  <a:pt x="10115854" y="496570"/>
                </a:lnTo>
                <a:close/>
              </a:path>
              <a:path w="10181590" h="499110">
                <a:moveTo>
                  <a:pt x="10135933" y="25400"/>
                </a:moveTo>
                <a:lnTo>
                  <a:pt x="10132644" y="22860"/>
                </a:lnTo>
                <a:lnTo>
                  <a:pt x="10132898" y="22860"/>
                </a:lnTo>
                <a:lnTo>
                  <a:pt x="10129507" y="21590"/>
                </a:lnTo>
                <a:lnTo>
                  <a:pt x="10129774" y="21590"/>
                </a:lnTo>
                <a:lnTo>
                  <a:pt x="10126281" y="19050"/>
                </a:lnTo>
                <a:lnTo>
                  <a:pt x="10126560" y="19050"/>
                </a:lnTo>
                <a:lnTo>
                  <a:pt x="10122966" y="17780"/>
                </a:lnTo>
                <a:lnTo>
                  <a:pt x="10123246" y="17780"/>
                </a:lnTo>
                <a:lnTo>
                  <a:pt x="10119563" y="16510"/>
                </a:lnTo>
                <a:lnTo>
                  <a:pt x="10119855" y="16510"/>
                </a:lnTo>
                <a:lnTo>
                  <a:pt x="10116096" y="15240"/>
                </a:lnTo>
                <a:lnTo>
                  <a:pt x="10116388" y="15240"/>
                </a:lnTo>
                <a:lnTo>
                  <a:pt x="10112540" y="13970"/>
                </a:lnTo>
                <a:lnTo>
                  <a:pt x="10109238" y="13970"/>
                </a:lnTo>
                <a:lnTo>
                  <a:pt x="10105237" y="12700"/>
                </a:lnTo>
                <a:lnTo>
                  <a:pt x="10141140" y="12700"/>
                </a:lnTo>
                <a:lnTo>
                  <a:pt x="10142918" y="13970"/>
                </a:lnTo>
                <a:lnTo>
                  <a:pt x="10146347" y="16510"/>
                </a:lnTo>
                <a:lnTo>
                  <a:pt x="10149649" y="19050"/>
                </a:lnTo>
                <a:lnTo>
                  <a:pt x="10152824" y="21590"/>
                </a:lnTo>
                <a:lnTo>
                  <a:pt x="10154848" y="24130"/>
                </a:lnTo>
                <a:lnTo>
                  <a:pt x="10135679" y="24130"/>
                </a:lnTo>
                <a:lnTo>
                  <a:pt x="10135933" y="25400"/>
                </a:lnTo>
                <a:close/>
              </a:path>
              <a:path w="10181590" h="499110">
                <a:moveTo>
                  <a:pt x="45427" y="25400"/>
                </a:moveTo>
                <a:lnTo>
                  <a:pt x="45681" y="24130"/>
                </a:lnTo>
                <a:lnTo>
                  <a:pt x="47072" y="24130"/>
                </a:lnTo>
                <a:lnTo>
                  <a:pt x="45427" y="25400"/>
                </a:lnTo>
                <a:close/>
              </a:path>
              <a:path w="10181590" h="499110">
                <a:moveTo>
                  <a:pt x="10156101" y="45720"/>
                </a:moveTo>
                <a:lnTo>
                  <a:pt x="10153827" y="41910"/>
                </a:lnTo>
                <a:lnTo>
                  <a:pt x="10154018" y="41910"/>
                </a:lnTo>
                <a:lnTo>
                  <a:pt x="10151605" y="39370"/>
                </a:lnTo>
                <a:lnTo>
                  <a:pt x="10151795" y="39370"/>
                </a:lnTo>
                <a:lnTo>
                  <a:pt x="10149255" y="36830"/>
                </a:lnTo>
                <a:lnTo>
                  <a:pt x="10149459" y="36830"/>
                </a:lnTo>
                <a:lnTo>
                  <a:pt x="10146766" y="34290"/>
                </a:lnTo>
                <a:lnTo>
                  <a:pt x="10146982" y="34290"/>
                </a:lnTo>
                <a:lnTo>
                  <a:pt x="10144163" y="31750"/>
                </a:lnTo>
                <a:lnTo>
                  <a:pt x="10144391" y="31750"/>
                </a:lnTo>
                <a:lnTo>
                  <a:pt x="10141445" y="29210"/>
                </a:lnTo>
                <a:lnTo>
                  <a:pt x="10141686" y="29210"/>
                </a:lnTo>
                <a:lnTo>
                  <a:pt x="10138613" y="26670"/>
                </a:lnTo>
                <a:lnTo>
                  <a:pt x="10138854" y="26670"/>
                </a:lnTo>
                <a:lnTo>
                  <a:pt x="10135679" y="24130"/>
                </a:lnTo>
                <a:lnTo>
                  <a:pt x="10154848" y="24130"/>
                </a:lnTo>
                <a:lnTo>
                  <a:pt x="10155859" y="25400"/>
                </a:lnTo>
                <a:lnTo>
                  <a:pt x="10158755" y="27940"/>
                </a:lnTo>
                <a:lnTo>
                  <a:pt x="10161498" y="31750"/>
                </a:lnTo>
                <a:lnTo>
                  <a:pt x="10164102" y="34290"/>
                </a:lnTo>
                <a:lnTo>
                  <a:pt x="10166527" y="38100"/>
                </a:lnTo>
                <a:lnTo>
                  <a:pt x="10168813" y="41910"/>
                </a:lnTo>
                <a:lnTo>
                  <a:pt x="10170210" y="44450"/>
                </a:lnTo>
                <a:lnTo>
                  <a:pt x="10155923" y="44450"/>
                </a:lnTo>
                <a:lnTo>
                  <a:pt x="10156101" y="45720"/>
                </a:lnTo>
                <a:close/>
              </a:path>
              <a:path w="10181590" h="499110">
                <a:moveTo>
                  <a:pt x="25260" y="45720"/>
                </a:moveTo>
                <a:lnTo>
                  <a:pt x="25438" y="44450"/>
                </a:lnTo>
                <a:lnTo>
                  <a:pt x="26013" y="44450"/>
                </a:lnTo>
                <a:lnTo>
                  <a:pt x="25260" y="45720"/>
                </a:lnTo>
                <a:close/>
              </a:path>
              <a:path w="10181590" h="499110">
                <a:moveTo>
                  <a:pt x="10162959" y="58420"/>
                </a:moveTo>
                <a:lnTo>
                  <a:pt x="10161333" y="54610"/>
                </a:lnTo>
                <a:lnTo>
                  <a:pt x="10161473" y="54610"/>
                </a:lnTo>
                <a:lnTo>
                  <a:pt x="10159682" y="50800"/>
                </a:lnTo>
                <a:lnTo>
                  <a:pt x="10159834" y="50800"/>
                </a:lnTo>
                <a:lnTo>
                  <a:pt x="10157879" y="48260"/>
                </a:lnTo>
                <a:lnTo>
                  <a:pt x="10158031" y="48260"/>
                </a:lnTo>
                <a:lnTo>
                  <a:pt x="10155923" y="44450"/>
                </a:lnTo>
                <a:lnTo>
                  <a:pt x="10170210" y="44450"/>
                </a:lnTo>
                <a:lnTo>
                  <a:pt x="10170909" y="45720"/>
                </a:lnTo>
                <a:lnTo>
                  <a:pt x="10172852" y="49530"/>
                </a:lnTo>
                <a:lnTo>
                  <a:pt x="10174605" y="53340"/>
                </a:lnTo>
                <a:lnTo>
                  <a:pt x="10176167" y="57150"/>
                </a:lnTo>
                <a:lnTo>
                  <a:pt x="10162844" y="57150"/>
                </a:lnTo>
                <a:lnTo>
                  <a:pt x="10162959" y="58420"/>
                </a:lnTo>
                <a:close/>
              </a:path>
              <a:path w="10181590" h="499110">
                <a:moveTo>
                  <a:pt x="18402" y="58420"/>
                </a:moveTo>
                <a:lnTo>
                  <a:pt x="18516" y="57150"/>
                </a:lnTo>
                <a:lnTo>
                  <a:pt x="18939" y="57150"/>
                </a:lnTo>
                <a:lnTo>
                  <a:pt x="18402" y="58420"/>
                </a:lnTo>
                <a:close/>
              </a:path>
              <a:path w="10181590" h="499110">
                <a:moveTo>
                  <a:pt x="10167289" y="72390"/>
                </a:moveTo>
                <a:lnTo>
                  <a:pt x="10166388" y="68580"/>
                </a:lnTo>
                <a:lnTo>
                  <a:pt x="10165372" y="64770"/>
                </a:lnTo>
                <a:lnTo>
                  <a:pt x="10164191" y="60960"/>
                </a:lnTo>
                <a:lnTo>
                  <a:pt x="10162844" y="57150"/>
                </a:lnTo>
                <a:lnTo>
                  <a:pt x="10176167" y="57150"/>
                </a:lnTo>
                <a:lnTo>
                  <a:pt x="10177538" y="60960"/>
                </a:lnTo>
                <a:lnTo>
                  <a:pt x="10178719" y="64770"/>
                </a:lnTo>
                <a:lnTo>
                  <a:pt x="10179955" y="71120"/>
                </a:lnTo>
                <a:lnTo>
                  <a:pt x="10167226" y="71120"/>
                </a:lnTo>
                <a:lnTo>
                  <a:pt x="10167289" y="72390"/>
                </a:lnTo>
                <a:close/>
              </a:path>
              <a:path w="10181590" h="499110">
                <a:moveTo>
                  <a:pt x="14071" y="72390"/>
                </a:moveTo>
                <a:lnTo>
                  <a:pt x="14135" y="71120"/>
                </a:lnTo>
                <a:lnTo>
                  <a:pt x="14372" y="71120"/>
                </a:lnTo>
                <a:lnTo>
                  <a:pt x="14071" y="72390"/>
                </a:lnTo>
                <a:close/>
              </a:path>
              <a:path w="10181590" h="499110">
                <a:moveTo>
                  <a:pt x="10179371" y="430530"/>
                </a:moveTo>
                <a:lnTo>
                  <a:pt x="10166388" y="430530"/>
                </a:lnTo>
                <a:lnTo>
                  <a:pt x="10167289" y="426720"/>
                </a:lnTo>
                <a:lnTo>
                  <a:pt x="10167937" y="422910"/>
                </a:lnTo>
                <a:lnTo>
                  <a:pt x="10168407" y="419100"/>
                </a:lnTo>
                <a:lnTo>
                  <a:pt x="10168686" y="415290"/>
                </a:lnTo>
                <a:lnTo>
                  <a:pt x="10168775" y="86360"/>
                </a:lnTo>
                <a:lnTo>
                  <a:pt x="10168674" y="82550"/>
                </a:lnTo>
                <a:lnTo>
                  <a:pt x="10168369" y="78740"/>
                </a:lnTo>
                <a:lnTo>
                  <a:pt x="10167886" y="74930"/>
                </a:lnTo>
                <a:lnTo>
                  <a:pt x="10167226" y="71120"/>
                </a:lnTo>
                <a:lnTo>
                  <a:pt x="10179955" y="71120"/>
                </a:lnTo>
                <a:lnTo>
                  <a:pt x="10180472" y="73660"/>
                </a:lnTo>
                <a:lnTo>
                  <a:pt x="10181031" y="77470"/>
                </a:lnTo>
                <a:lnTo>
                  <a:pt x="10181361" y="82550"/>
                </a:lnTo>
                <a:lnTo>
                  <a:pt x="10181361" y="415290"/>
                </a:lnTo>
                <a:lnTo>
                  <a:pt x="10181031" y="420370"/>
                </a:lnTo>
                <a:lnTo>
                  <a:pt x="10179697" y="429260"/>
                </a:lnTo>
                <a:lnTo>
                  <a:pt x="10179371" y="430530"/>
                </a:lnTo>
                <a:close/>
              </a:path>
              <a:path w="10181590" h="499110">
                <a:moveTo>
                  <a:pt x="13423" y="76200"/>
                </a:moveTo>
                <a:lnTo>
                  <a:pt x="13474" y="74930"/>
                </a:lnTo>
                <a:lnTo>
                  <a:pt x="13423" y="76200"/>
                </a:lnTo>
                <a:close/>
              </a:path>
              <a:path w="10181590" h="499110">
                <a:moveTo>
                  <a:pt x="10167937" y="76200"/>
                </a:moveTo>
                <a:lnTo>
                  <a:pt x="10167759" y="74930"/>
                </a:lnTo>
                <a:lnTo>
                  <a:pt x="10167937" y="76200"/>
                </a:lnTo>
                <a:close/>
              </a:path>
              <a:path w="10181590" h="499110">
                <a:moveTo>
                  <a:pt x="12585" y="87630"/>
                </a:moveTo>
                <a:lnTo>
                  <a:pt x="12585" y="86360"/>
                </a:lnTo>
                <a:lnTo>
                  <a:pt x="12585" y="87630"/>
                </a:lnTo>
                <a:close/>
              </a:path>
              <a:path w="10181590" h="499110">
                <a:moveTo>
                  <a:pt x="10168775" y="87630"/>
                </a:moveTo>
                <a:lnTo>
                  <a:pt x="10168750" y="86360"/>
                </a:lnTo>
                <a:lnTo>
                  <a:pt x="10168775" y="87630"/>
                </a:lnTo>
                <a:close/>
              </a:path>
              <a:path w="10181590" h="499110">
                <a:moveTo>
                  <a:pt x="15261" y="430530"/>
                </a:moveTo>
                <a:lnTo>
                  <a:pt x="14973" y="430530"/>
                </a:lnTo>
                <a:lnTo>
                  <a:pt x="14897" y="429260"/>
                </a:lnTo>
                <a:lnTo>
                  <a:pt x="15261" y="430530"/>
                </a:lnTo>
                <a:close/>
              </a:path>
              <a:path w="10181590" h="499110">
                <a:moveTo>
                  <a:pt x="10175125" y="444500"/>
                </a:moveTo>
                <a:lnTo>
                  <a:pt x="10161333" y="444500"/>
                </a:lnTo>
                <a:lnTo>
                  <a:pt x="10162959" y="440690"/>
                </a:lnTo>
                <a:lnTo>
                  <a:pt x="10164292" y="436880"/>
                </a:lnTo>
                <a:lnTo>
                  <a:pt x="10165461" y="433070"/>
                </a:lnTo>
                <a:lnTo>
                  <a:pt x="10166464" y="429260"/>
                </a:lnTo>
                <a:lnTo>
                  <a:pt x="10166388" y="430530"/>
                </a:lnTo>
                <a:lnTo>
                  <a:pt x="10179371" y="430530"/>
                </a:lnTo>
                <a:lnTo>
                  <a:pt x="10178719" y="433070"/>
                </a:lnTo>
                <a:lnTo>
                  <a:pt x="10177538" y="436880"/>
                </a:lnTo>
                <a:lnTo>
                  <a:pt x="10176167" y="441960"/>
                </a:lnTo>
                <a:lnTo>
                  <a:pt x="10175125" y="444500"/>
                </a:lnTo>
                <a:close/>
              </a:path>
              <a:path w="10181590" h="499110">
                <a:moveTo>
                  <a:pt x="20485" y="444500"/>
                </a:moveTo>
                <a:lnTo>
                  <a:pt x="20015" y="444500"/>
                </a:lnTo>
                <a:lnTo>
                  <a:pt x="19888" y="443230"/>
                </a:lnTo>
                <a:lnTo>
                  <a:pt x="20485" y="444500"/>
                </a:lnTo>
                <a:close/>
              </a:path>
              <a:path w="10181590" h="499110">
                <a:moveTo>
                  <a:pt x="10172204" y="450850"/>
                </a:moveTo>
                <a:lnTo>
                  <a:pt x="10157879" y="450850"/>
                </a:lnTo>
                <a:lnTo>
                  <a:pt x="10159834" y="447040"/>
                </a:lnTo>
                <a:lnTo>
                  <a:pt x="10159682" y="447040"/>
                </a:lnTo>
                <a:lnTo>
                  <a:pt x="10161473" y="443230"/>
                </a:lnTo>
                <a:lnTo>
                  <a:pt x="10161333" y="444500"/>
                </a:lnTo>
                <a:lnTo>
                  <a:pt x="10175125" y="444500"/>
                </a:lnTo>
                <a:lnTo>
                  <a:pt x="10174605" y="445770"/>
                </a:lnTo>
                <a:lnTo>
                  <a:pt x="10172852" y="449580"/>
                </a:lnTo>
                <a:lnTo>
                  <a:pt x="10172204" y="450850"/>
                </a:lnTo>
                <a:close/>
              </a:path>
              <a:path w="10181590" h="499110">
                <a:moveTo>
                  <a:pt x="24032" y="450850"/>
                </a:moveTo>
                <a:lnTo>
                  <a:pt x="23482" y="450850"/>
                </a:lnTo>
                <a:lnTo>
                  <a:pt x="23329" y="449580"/>
                </a:lnTo>
                <a:lnTo>
                  <a:pt x="24032" y="450850"/>
                </a:lnTo>
                <a:close/>
              </a:path>
              <a:path w="10181590" h="499110">
                <a:moveTo>
                  <a:pt x="10164910" y="462280"/>
                </a:moveTo>
                <a:lnTo>
                  <a:pt x="10149255" y="462280"/>
                </a:lnTo>
                <a:lnTo>
                  <a:pt x="10151795" y="458470"/>
                </a:lnTo>
                <a:lnTo>
                  <a:pt x="10151605" y="458470"/>
                </a:lnTo>
                <a:lnTo>
                  <a:pt x="10154018" y="455930"/>
                </a:lnTo>
                <a:lnTo>
                  <a:pt x="10153827" y="455930"/>
                </a:lnTo>
                <a:lnTo>
                  <a:pt x="10156101" y="453390"/>
                </a:lnTo>
                <a:lnTo>
                  <a:pt x="10155923" y="453390"/>
                </a:lnTo>
                <a:lnTo>
                  <a:pt x="10158031" y="449580"/>
                </a:lnTo>
                <a:lnTo>
                  <a:pt x="10157879" y="450850"/>
                </a:lnTo>
                <a:lnTo>
                  <a:pt x="10172204" y="450850"/>
                </a:lnTo>
                <a:lnTo>
                  <a:pt x="10170909" y="453390"/>
                </a:lnTo>
                <a:lnTo>
                  <a:pt x="10168813" y="457200"/>
                </a:lnTo>
                <a:lnTo>
                  <a:pt x="10166527" y="459740"/>
                </a:lnTo>
                <a:lnTo>
                  <a:pt x="10164910" y="462280"/>
                </a:lnTo>
                <a:close/>
              </a:path>
              <a:path w="10181590" h="499110">
                <a:moveTo>
                  <a:pt x="32799" y="462280"/>
                </a:moveTo>
                <a:lnTo>
                  <a:pt x="32105" y="462280"/>
                </a:lnTo>
                <a:lnTo>
                  <a:pt x="31902" y="461010"/>
                </a:lnTo>
                <a:lnTo>
                  <a:pt x="32799" y="462280"/>
                </a:lnTo>
                <a:close/>
              </a:path>
              <a:path w="10181590" h="499110">
                <a:moveTo>
                  <a:pt x="10163234" y="464820"/>
                </a:moveTo>
                <a:lnTo>
                  <a:pt x="10146766" y="464820"/>
                </a:lnTo>
                <a:lnTo>
                  <a:pt x="10149459" y="461010"/>
                </a:lnTo>
                <a:lnTo>
                  <a:pt x="10149255" y="462280"/>
                </a:lnTo>
                <a:lnTo>
                  <a:pt x="10164910" y="462280"/>
                </a:lnTo>
                <a:lnTo>
                  <a:pt x="10164102" y="463550"/>
                </a:lnTo>
                <a:lnTo>
                  <a:pt x="10163234" y="464820"/>
                </a:lnTo>
                <a:close/>
              </a:path>
              <a:path w="10181590" h="499110">
                <a:moveTo>
                  <a:pt x="35318" y="464820"/>
                </a:moveTo>
                <a:lnTo>
                  <a:pt x="34594" y="464820"/>
                </a:lnTo>
                <a:lnTo>
                  <a:pt x="34378" y="463550"/>
                </a:lnTo>
                <a:lnTo>
                  <a:pt x="35318" y="464820"/>
                </a:lnTo>
                <a:close/>
              </a:path>
              <a:path w="10181590" h="499110">
                <a:moveTo>
                  <a:pt x="10161498" y="467360"/>
                </a:moveTo>
                <a:lnTo>
                  <a:pt x="10144163" y="467360"/>
                </a:lnTo>
                <a:lnTo>
                  <a:pt x="10146982" y="463550"/>
                </a:lnTo>
                <a:lnTo>
                  <a:pt x="10146766" y="464820"/>
                </a:lnTo>
                <a:lnTo>
                  <a:pt x="10163234" y="464820"/>
                </a:lnTo>
                <a:lnTo>
                  <a:pt x="10161498" y="467360"/>
                </a:lnTo>
                <a:close/>
              </a:path>
              <a:path w="10181590" h="499110">
                <a:moveTo>
                  <a:pt x="38442" y="467360"/>
                </a:moveTo>
                <a:lnTo>
                  <a:pt x="37198" y="467360"/>
                </a:lnTo>
                <a:lnTo>
                  <a:pt x="36969" y="466090"/>
                </a:lnTo>
                <a:lnTo>
                  <a:pt x="38442" y="467360"/>
                </a:lnTo>
                <a:close/>
              </a:path>
              <a:path w="10181590" h="499110">
                <a:moveTo>
                  <a:pt x="10139362" y="486410"/>
                </a:moveTo>
                <a:lnTo>
                  <a:pt x="10097693" y="486410"/>
                </a:lnTo>
                <a:lnTo>
                  <a:pt x="10101821" y="485140"/>
                </a:lnTo>
                <a:lnTo>
                  <a:pt x="10108920" y="485140"/>
                </a:lnTo>
                <a:lnTo>
                  <a:pt x="10112844" y="483870"/>
                </a:lnTo>
                <a:lnTo>
                  <a:pt x="10112540" y="483870"/>
                </a:lnTo>
                <a:lnTo>
                  <a:pt x="10116388" y="482600"/>
                </a:lnTo>
                <a:lnTo>
                  <a:pt x="10116096" y="482600"/>
                </a:lnTo>
                <a:lnTo>
                  <a:pt x="10119855" y="481330"/>
                </a:lnTo>
                <a:lnTo>
                  <a:pt x="10119563" y="481330"/>
                </a:lnTo>
                <a:lnTo>
                  <a:pt x="10123246" y="480060"/>
                </a:lnTo>
                <a:lnTo>
                  <a:pt x="10122966" y="480060"/>
                </a:lnTo>
                <a:lnTo>
                  <a:pt x="10126560" y="478790"/>
                </a:lnTo>
                <a:lnTo>
                  <a:pt x="10126281" y="478790"/>
                </a:lnTo>
                <a:lnTo>
                  <a:pt x="10129774" y="477520"/>
                </a:lnTo>
                <a:lnTo>
                  <a:pt x="10129507" y="477520"/>
                </a:lnTo>
                <a:lnTo>
                  <a:pt x="10132898" y="474980"/>
                </a:lnTo>
                <a:lnTo>
                  <a:pt x="10132644" y="474980"/>
                </a:lnTo>
                <a:lnTo>
                  <a:pt x="10135933" y="473710"/>
                </a:lnTo>
                <a:lnTo>
                  <a:pt x="10135679" y="473710"/>
                </a:lnTo>
                <a:lnTo>
                  <a:pt x="10138854" y="471170"/>
                </a:lnTo>
                <a:lnTo>
                  <a:pt x="10138613" y="471170"/>
                </a:lnTo>
                <a:lnTo>
                  <a:pt x="10141686" y="468630"/>
                </a:lnTo>
                <a:lnTo>
                  <a:pt x="10141445" y="468630"/>
                </a:lnTo>
                <a:lnTo>
                  <a:pt x="10144391" y="466090"/>
                </a:lnTo>
                <a:lnTo>
                  <a:pt x="10144163" y="467360"/>
                </a:lnTo>
                <a:lnTo>
                  <a:pt x="10161498" y="467360"/>
                </a:lnTo>
                <a:lnTo>
                  <a:pt x="10158755" y="469900"/>
                </a:lnTo>
                <a:lnTo>
                  <a:pt x="10155859" y="473710"/>
                </a:lnTo>
                <a:lnTo>
                  <a:pt x="10152824" y="476250"/>
                </a:lnTo>
                <a:lnTo>
                  <a:pt x="10149649" y="478790"/>
                </a:lnTo>
                <a:lnTo>
                  <a:pt x="10146347" y="481330"/>
                </a:lnTo>
                <a:lnTo>
                  <a:pt x="10142918" y="483870"/>
                </a:lnTo>
                <a:lnTo>
                  <a:pt x="10139362" y="486410"/>
                </a:lnTo>
                <a:close/>
              </a:path>
              <a:path w="10181590" h="499110">
                <a:moveTo>
                  <a:pt x="10107320" y="497840"/>
                </a:moveTo>
                <a:lnTo>
                  <a:pt x="74041" y="497840"/>
                </a:lnTo>
                <a:lnTo>
                  <a:pt x="69735" y="496570"/>
                </a:lnTo>
                <a:lnTo>
                  <a:pt x="10111625" y="496570"/>
                </a:lnTo>
                <a:lnTo>
                  <a:pt x="10107320" y="497840"/>
                </a:lnTo>
                <a:close/>
              </a:path>
              <a:path w="10181590" h="499110">
                <a:moveTo>
                  <a:pt x="10098493" y="499110"/>
                </a:moveTo>
                <a:lnTo>
                  <a:pt x="82867" y="499110"/>
                </a:lnTo>
                <a:lnTo>
                  <a:pt x="78422" y="497840"/>
                </a:lnTo>
                <a:lnTo>
                  <a:pt x="10102938" y="497840"/>
                </a:lnTo>
                <a:lnTo>
                  <a:pt x="10098493" y="4991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786512" y="3095245"/>
            <a:ext cx="10168255" cy="486409"/>
          </a:xfrm>
          <a:custGeom>
            <a:avLst/>
            <a:gdLst/>
            <a:ahLst/>
            <a:cxnLst/>
            <a:rect l="l" t="t" r="r" b="b"/>
            <a:pathLst>
              <a:path w="10168255" h="486410">
                <a:moveTo>
                  <a:pt x="10087356" y="486155"/>
                </a:moveTo>
                <a:lnTo>
                  <a:pt x="80772" y="486155"/>
                </a:lnTo>
                <a:lnTo>
                  <a:pt x="49184" y="480129"/>
                </a:lnTo>
                <a:lnTo>
                  <a:pt x="23431" y="462895"/>
                </a:lnTo>
                <a:lnTo>
                  <a:pt x="6155" y="437099"/>
                </a:lnTo>
                <a:lnTo>
                  <a:pt x="0" y="405383"/>
                </a:lnTo>
                <a:lnTo>
                  <a:pt x="0" y="80771"/>
                </a:lnTo>
                <a:lnTo>
                  <a:pt x="6155" y="49420"/>
                </a:lnTo>
                <a:lnTo>
                  <a:pt x="23431" y="23745"/>
                </a:lnTo>
                <a:lnTo>
                  <a:pt x="49184" y="6391"/>
                </a:lnTo>
                <a:lnTo>
                  <a:pt x="80772" y="0"/>
                </a:lnTo>
                <a:lnTo>
                  <a:pt x="10087356" y="0"/>
                </a:lnTo>
                <a:lnTo>
                  <a:pt x="10118943" y="6391"/>
                </a:lnTo>
                <a:lnTo>
                  <a:pt x="10144696" y="23745"/>
                </a:lnTo>
                <a:lnTo>
                  <a:pt x="10161972" y="49420"/>
                </a:lnTo>
                <a:lnTo>
                  <a:pt x="10168128" y="80771"/>
                </a:lnTo>
                <a:lnTo>
                  <a:pt x="10168128" y="405383"/>
                </a:lnTo>
                <a:lnTo>
                  <a:pt x="10161972" y="437099"/>
                </a:lnTo>
                <a:lnTo>
                  <a:pt x="10144696" y="462895"/>
                </a:lnTo>
                <a:lnTo>
                  <a:pt x="10118943" y="480129"/>
                </a:lnTo>
                <a:lnTo>
                  <a:pt x="10087356" y="486155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779894" y="3088933"/>
            <a:ext cx="10181590" cy="499109"/>
          </a:xfrm>
          <a:custGeom>
            <a:avLst/>
            <a:gdLst/>
            <a:ahLst/>
            <a:cxnLst/>
            <a:rect l="l" t="t" r="r" b="b"/>
            <a:pathLst>
              <a:path w="10181590" h="499110">
                <a:moveTo>
                  <a:pt x="10115854" y="496570"/>
                </a:moveTo>
                <a:lnTo>
                  <a:pt x="65506" y="496570"/>
                </a:lnTo>
                <a:lnTo>
                  <a:pt x="57276" y="494029"/>
                </a:lnTo>
                <a:lnTo>
                  <a:pt x="53301" y="491489"/>
                </a:lnTo>
                <a:lnTo>
                  <a:pt x="49428" y="490220"/>
                </a:lnTo>
                <a:lnTo>
                  <a:pt x="45656" y="487679"/>
                </a:lnTo>
                <a:lnTo>
                  <a:pt x="41998" y="486410"/>
                </a:lnTo>
                <a:lnTo>
                  <a:pt x="38442" y="483870"/>
                </a:lnTo>
                <a:lnTo>
                  <a:pt x="22606" y="469900"/>
                </a:lnTo>
                <a:lnTo>
                  <a:pt x="19862" y="467360"/>
                </a:lnTo>
                <a:lnTo>
                  <a:pt x="17259" y="463550"/>
                </a:lnTo>
                <a:lnTo>
                  <a:pt x="14820" y="459739"/>
                </a:lnTo>
                <a:lnTo>
                  <a:pt x="12547" y="457200"/>
                </a:lnTo>
                <a:lnTo>
                  <a:pt x="3822" y="436879"/>
                </a:lnTo>
                <a:lnTo>
                  <a:pt x="2641" y="433070"/>
                </a:lnTo>
                <a:lnTo>
                  <a:pt x="1663" y="429260"/>
                </a:lnTo>
                <a:lnTo>
                  <a:pt x="330" y="420370"/>
                </a:lnTo>
                <a:lnTo>
                  <a:pt x="0" y="415289"/>
                </a:lnTo>
                <a:lnTo>
                  <a:pt x="0" y="82550"/>
                </a:lnTo>
                <a:lnTo>
                  <a:pt x="330" y="77469"/>
                </a:lnTo>
                <a:lnTo>
                  <a:pt x="889" y="73660"/>
                </a:lnTo>
                <a:lnTo>
                  <a:pt x="1663" y="69850"/>
                </a:lnTo>
                <a:lnTo>
                  <a:pt x="2641" y="64769"/>
                </a:lnTo>
                <a:lnTo>
                  <a:pt x="19862" y="31750"/>
                </a:lnTo>
                <a:lnTo>
                  <a:pt x="22606" y="27939"/>
                </a:lnTo>
                <a:lnTo>
                  <a:pt x="25501" y="25400"/>
                </a:lnTo>
                <a:lnTo>
                  <a:pt x="28536" y="21589"/>
                </a:lnTo>
                <a:lnTo>
                  <a:pt x="31711" y="19050"/>
                </a:lnTo>
                <a:lnTo>
                  <a:pt x="35013" y="16510"/>
                </a:lnTo>
                <a:lnTo>
                  <a:pt x="38442" y="13969"/>
                </a:lnTo>
                <a:lnTo>
                  <a:pt x="41998" y="11430"/>
                </a:lnTo>
                <a:lnTo>
                  <a:pt x="45656" y="10160"/>
                </a:lnTo>
                <a:lnTo>
                  <a:pt x="49428" y="7619"/>
                </a:lnTo>
                <a:lnTo>
                  <a:pt x="57276" y="5080"/>
                </a:lnTo>
                <a:lnTo>
                  <a:pt x="65506" y="2539"/>
                </a:lnTo>
                <a:lnTo>
                  <a:pt x="74041" y="0"/>
                </a:lnTo>
                <a:lnTo>
                  <a:pt x="10107320" y="0"/>
                </a:lnTo>
                <a:lnTo>
                  <a:pt x="10115854" y="2539"/>
                </a:lnTo>
                <a:lnTo>
                  <a:pt x="10124084" y="5080"/>
                </a:lnTo>
                <a:lnTo>
                  <a:pt x="10131933" y="7619"/>
                </a:lnTo>
                <a:lnTo>
                  <a:pt x="10135704" y="10160"/>
                </a:lnTo>
                <a:lnTo>
                  <a:pt x="10139362" y="11430"/>
                </a:lnTo>
                <a:lnTo>
                  <a:pt x="10141140" y="12700"/>
                </a:lnTo>
                <a:lnTo>
                  <a:pt x="76123" y="12700"/>
                </a:lnTo>
                <a:lnTo>
                  <a:pt x="72123" y="13969"/>
                </a:lnTo>
                <a:lnTo>
                  <a:pt x="68821" y="13969"/>
                </a:lnTo>
                <a:lnTo>
                  <a:pt x="64973" y="15239"/>
                </a:lnTo>
                <a:lnTo>
                  <a:pt x="65265" y="15239"/>
                </a:lnTo>
                <a:lnTo>
                  <a:pt x="61506" y="16510"/>
                </a:lnTo>
                <a:lnTo>
                  <a:pt x="61798" y="16510"/>
                </a:lnTo>
                <a:lnTo>
                  <a:pt x="58115" y="17780"/>
                </a:lnTo>
                <a:lnTo>
                  <a:pt x="58394" y="17780"/>
                </a:lnTo>
                <a:lnTo>
                  <a:pt x="54800" y="19050"/>
                </a:lnTo>
                <a:lnTo>
                  <a:pt x="55079" y="19050"/>
                </a:lnTo>
                <a:lnTo>
                  <a:pt x="51587" y="21589"/>
                </a:lnTo>
                <a:lnTo>
                  <a:pt x="51854" y="21589"/>
                </a:lnTo>
                <a:lnTo>
                  <a:pt x="48463" y="22860"/>
                </a:lnTo>
                <a:lnTo>
                  <a:pt x="48717" y="22860"/>
                </a:lnTo>
                <a:lnTo>
                  <a:pt x="47072" y="24130"/>
                </a:lnTo>
                <a:lnTo>
                  <a:pt x="45681" y="24130"/>
                </a:lnTo>
                <a:lnTo>
                  <a:pt x="42506" y="26669"/>
                </a:lnTo>
                <a:lnTo>
                  <a:pt x="42748" y="26669"/>
                </a:lnTo>
                <a:lnTo>
                  <a:pt x="39674" y="29210"/>
                </a:lnTo>
                <a:lnTo>
                  <a:pt x="39916" y="29210"/>
                </a:lnTo>
                <a:lnTo>
                  <a:pt x="36969" y="31750"/>
                </a:lnTo>
                <a:lnTo>
                  <a:pt x="37198" y="31750"/>
                </a:lnTo>
                <a:lnTo>
                  <a:pt x="34378" y="34289"/>
                </a:lnTo>
                <a:lnTo>
                  <a:pt x="34594" y="34289"/>
                </a:lnTo>
                <a:lnTo>
                  <a:pt x="31902" y="36830"/>
                </a:lnTo>
                <a:lnTo>
                  <a:pt x="32105" y="36830"/>
                </a:lnTo>
                <a:lnTo>
                  <a:pt x="29565" y="39369"/>
                </a:lnTo>
                <a:lnTo>
                  <a:pt x="29756" y="39369"/>
                </a:lnTo>
                <a:lnTo>
                  <a:pt x="27343" y="41910"/>
                </a:lnTo>
                <a:lnTo>
                  <a:pt x="27520" y="41910"/>
                </a:lnTo>
                <a:lnTo>
                  <a:pt x="26013" y="44450"/>
                </a:lnTo>
                <a:lnTo>
                  <a:pt x="25438" y="44450"/>
                </a:lnTo>
                <a:lnTo>
                  <a:pt x="23329" y="48260"/>
                </a:lnTo>
                <a:lnTo>
                  <a:pt x="23482" y="48260"/>
                </a:lnTo>
                <a:lnTo>
                  <a:pt x="21526" y="50800"/>
                </a:lnTo>
                <a:lnTo>
                  <a:pt x="21678" y="50800"/>
                </a:lnTo>
                <a:lnTo>
                  <a:pt x="19888" y="54610"/>
                </a:lnTo>
                <a:lnTo>
                  <a:pt x="18939" y="57150"/>
                </a:lnTo>
                <a:lnTo>
                  <a:pt x="18516" y="57150"/>
                </a:lnTo>
                <a:lnTo>
                  <a:pt x="17068" y="60960"/>
                </a:lnTo>
                <a:lnTo>
                  <a:pt x="15900" y="64769"/>
                </a:lnTo>
                <a:lnTo>
                  <a:pt x="14897" y="68580"/>
                </a:lnTo>
                <a:lnTo>
                  <a:pt x="14372" y="71119"/>
                </a:lnTo>
                <a:lnTo>
                  <a:pt x="14135" y="71119"/>
                </a:lnTo>
                <a:lnTo>
                  <a:pt x="13601" y="74930"/>
                </a:lnTo>
                <a:lnTo>
                  <a:pt x="12954" y="78739"/>
                </a:lnTo>
                <a:lnTo>
                  <a:pt x="12674" y="82550"/>
                </a:lnTo>
                <a:lnTo>
                  <a:pt x="12674" y="415289"/>
                </a:lnTo>
                <a:lnTo>
                  <a:pt x="12992" y="419100"/>
                </a:lnTo>
                <a:lnTo>
                  <a:pt x="13474" y="422910"/>
                </a:lnTo>
                <a:lnTo>
                  <a:pt x="14135" y="426720"/>
                </a:lnTo>
                <a:lnTo>
                  <a:pt x="14973" y="430529"/>
                </a:lnTo>
                <a:lnTo>
                  <a:pt x="15261" y="430529"/>
                </a:lnTo>
                <a:lnTo>
                  <a:pt x="15989" y="433070"/>
                </a:lnTo>
                <a:lnTo>
                  <a:pt x="17170" y="436879"/>
                </a:lnTo>
                <a:lnTo>
                  <a:pt x="18516" y="440689"/>
                </a:lnTo>
                <a:lnTo>
                  <a:pt x="20015" y="444500"/>
                </a:lnTo>
                <a:lnTo>
                  <a:pt x="20485" y="444500"/>
                </a:lnTo>
                <a:lnTo>
                  <a:pt x="21678" y="447039"/>
                </a:lnTo>
                <a:lnTo>
                  <a:pt x="21526" y="447039"/>
                </a:lnTo>
                <a:lnTo>
                  <a:pt x="23482" y="450850"/>
                </a:lnTo>
                <a:lnTo>
                  <a:pt x="24032" y="450850"/>
                </a:lnTo>
                <a:lnTo>
                  <a:pt x="25438" y="453389"/>
                </a:lnTo>
                <a:lnTo>
                  <a:pt x="25260" y="453389"/>
                </a:lnTo>
                <a:lnTo>
                  <a:pt x="27520" y="455929"/>
                </a:lnTo>
                <a:lnTo>
                  <a:pt x="27343" y="455929"/>
                </a:lnTo>
                <a:lnTo>
                  <a:pt x="29756" y="458470"/>
                </a:lnTo>
                <a:lnTo>
                  <a:pt x="29565" y="458470"/>
                </a:lnTo>
                <a:lnTo>
                  <a:pt x="32105" y="462279"/>
                </a:lnTo>
                <a:lnTo>
                  <a:pt x="32799" y="462279"/>
                </a:lnTo>
                <a:lnTo>
                  <a:pt x="34594" y="464820"/>
                </a:lnTo>
                <a:lnTo>
                  <a:pt x="35318" y="464820"/>
                </a:lnTo>
                <a:lnTo>
                  <a:pt x="37198" y="467360"/>
                </a:lnTo>
                <a:lnTo>
                  <a:pt x="38442" y="467360"/>
                </a:lnTo>
                <a:lnTo>
                  <a:pt x="39916" y="468629"/>
                </a:lnTo>
                <a:lnTo>
                  <a:pt x="39674" y="468629"/>
                </a:lnTo>
                <a:lnTo>
                  <a:pt x="42748" y="471170"/>
                </a:lnTo>
                <a:lnTo>
                  <a:pt x="42506" y="471170"/>
                </a:lnTo>
                <a:lnTo>
                  <a:pt x="45681" y="473710"/>
                </a:lnTo>
                <a:lnTo>
                  <a:pt x="45427" y="473710"/>
                </a:lnTo>
                <a:lnTo>
                  <a:pt x="48717" y="474979"/>
                </a:lnTo>
                <a:lnTo>
                  <a:pt x="48463" y="474979"/>
                </a:lnTo>
                <a:lnTo>
                  <a:pt x="51854" y="477520"/>
                </a:lnTo>
                <a:lnTo>
                  <a:pt x="51587" y="477520"/>
                </a:lnTo>
                <a:lnTo>
                  <a:pt x="55079" y="478789"/>
                </a:lnTo>
                <a:lnTo>
                  <a:pt x="54800" y="478789"/>
                </a:lnTo>
                <a:lnTo>
                  <a:pt x="58394" y="480060"/>
                </a:lnTo>
                <a:lnTo>
                  <a:pt x="58115" y="480060"/>
                </a:lnTo>
                <a:lnTo>
                  <a:pt x="61798" y="481329"/>
                </a:lnTo>
                <a:lnTo>
                  <a:pt x="61506" y="481329"/>
                </a:lnTo>
                <a:lnTo>
                  <a:pt x="65265" y="482600"/>
                </a:lnTo>
                <a:lnTo>
                  <a:pt x="64973" y="482600"/>
                </a:lnTo>
                <a:lnTo>
                  <a:pt x="68821" y="483870"/>
                </a:lnTo>
                <a:lnTo>
                  <a:pt x="68516" y="483870"/>
                </a:lnTo>
                <a:lnTo>
                  <a:pt x="72440" y="485139"/>
                </a:lnTo>
                <a:lnTo>
                  <a:pt x="79540" y="485139"/>
                </a:lnTo>
                <a:lnTo>
                  <a:pt x="83667" y="486410"/>
                </a:lnTo>
                <a:lnTo>
                  <a:pt x="10139362" y="486410"/>
                </a:lnTo>
                <a:lnTo>
                  <a:pt x="10135704" y="487679"/>
                </a:lnTo>
                <a:lnTo>
                  <a:pt x="10131933" y="490220"/>
                </a:lnTo>
                <a:lnTo>
                  <a:pt x="10128059" y="491489"/>
                </a:lnTo>
                <a:lnTo>
                  <a:pt x="10124084" y="494029"/>
                </a:lnTo>
                <a:lnTo>
                  <a:pt x="10115854" y="496570"/>
                </a:lnTo>
                <a:close/>
              </a:path>
              <a:path w="10181590" h="499110">
                <a:moveTo>
                  <a:pt x="10135933" y="25400"/>
                </a:moveTo>
                <a:lnTo>
                  <a:pt x="10132644" y="22860"/>
                </a:lnTo>
                <a:lnTo>
                  <a:pt x="10132898" y="22860"/>
                </a:lnTo>
                <a:lnTo>
                  <a:pt x="10129507" y="21589"/>
                </a:lnTo>
                <a:lnTo>
                  <a:pt x="10129774" y="21589"/>
                </a:lnTo>
                <a:lnTo>
                  <a:pt x="10126281" y="19050"/>
                </a:lnTo>
                <a:lnTo>
                  <a:pt x="10126560" y="19050"/>
                </a:lnTo>
                <a:lnTo>
                  <a:pt x="10122966" y="17780"/>
                </a:lnTo>
                <a:lnTo>
                  <a:pt x="10123246" y="17780"/>
                </a:lnTo>
                <a:lnTo>
                  <a:pt x="10119563" y="16510"/>
                </a:lnTo>
                <a:lnTo>
                  <a:pt x="10119855" y="16510"/>
                </a:lnTo>
                <a:lnTo>
                  <a:pt x="10116096" y="15239"/>
                </a:lnTo>
                <a:lnTo>
                  <a:pt x="10116388" y="15239"/>
                </a:lnTo>
                <a:lnTo>
                  <a:pt x="10112540" y="13969"/>
                </a:lnTo>
                <a:lnTo>
                  <a:pt x="10109238" y="13969"/>
                </a:lnTo>
                <a:lnTo>
                  <a:pt x="10105237" y="12700"/>
                </a:lnTo>
                <a:lnTo>
                  <a:pt x="10141140" y="12700"/>
                </a:lnTo>
                <a:lnTo>
                  <a:pt x="10142918" y="13969"/>
                </a:lnTo>
                <a:lnTo>
                  <a:pt x="10146347" y="16510"/>
                </a:lnTo>
                <a:lnTo>
                  <a:pt x="10149649" y="19050"/>
                </a:lnTo>
                <a:lnTo>
                  <a:pt x="10152824" y="21589"/>
                </a:lnTo>
                <a:lnTo>
                  <a:pt x="10154848" y="24130"/>
                </a:lnTo>
                <a:lnTo>
                  <a:pt x="10135679" y="24130"/>
                </a:lnTo>
                <a:lnTo>
                  <a:pt x="10135933" y="25400"/>
                </a:lnTo>
                <a:close/>
              </a:path>
              <a:path w="10181590" h="499110">
                <a:moveTo>
                  <a:pt x="45427" y="25400"/>
                </a:moveTo>
                <a:lnTo>
                  <a:pt x="45681" y="24130"/>
                </a:lnTo>
                <a:lnTo>
                  <a:pt x="47072" y="24130"/>
                </a:lnTo>
                <a:lnTo>
                  <a:pt x="45427" y="25400"/>
                </a:lnTo>
                <a:close/>
              </a:path>
              <a:path w="10181590" h="499110">
                <a:moveTo>
                  <a:pt x="10156101" y="45719"/>
                </a:moveTo>
                <a:lnTo>
                  <a:pt x="10153827" y="41910"/>
                </a:lnTo>
                <a:lnTo>
                  <a:pt x="10154018" y="41910"/>
                </a:lnTo>
                <a:lnTo>
                  <a:pt x="10151605" y="39369"/>
                </a:lnTo>
                <a:lnTo>
                  <a:pt x="10151795" y="39369"/>
                </a:lnTo>
                <a:lnTo>
                  <a:pt x="10149255" y="36830"/>
                </a:lnTo>
                <a:lnTo>
                  <a:pt x="10149459" y="36830"/>
                </a:lnTo>
                <a:lnTo>
                  <a:pt x="10146766" y="34289"/>
                </a:lnTo>
                <a:lnTo>
                  <a:pt x="10146982" y="34289"/>
                </a:lnTo>
                <a:lnTo>
                  <a:pt x="10144163" y="31750"/>
                </a:lnTo>
                <a:lnTo>
                  <a:pt x="10144391" y="31750"/>
                </a:lnTo>
                <a:lnTo>
                  <a:pt x="10141445" y="29210"/>
                </a:lnTo>
                <a:lnTo>
                  <a:pt x="10141686" y="29210"/>
                </a:lnTo>
                <a:lnTo>
                  <a:pt x="10138613" y="26669"/>
                </a:lnTo>
                <a:lnTo>
                  <a:pt x="10138854" y="26669"/>
                </a:lnTo>
                <a:lnTo>
                  <a:pt x="10135679" y="24130"/>
                </a:lnTo>
                <a:lnTo>
                  <a:pt x="10154848" y="24130"/>
                </a:lnTo>
                <a:lnTo>
                  <a:pt x="10155859" y="25400"/>
                </a:lnTo>
                <a:lnTo>
                  <a:pt x="10158755" y="27939"/>
                </a:lnTo>
                <a:lnTo>
                  <a:pt x="10161498" y="31750"/>
                </a:lnTo>
                <a:lnTo>
                  <a:pt x="10164102" y="34289"/>
                </a:lnTo>
                <a:lnTo>
                  <a:pt x="10166527" y="38100"/>
                </a:lnTo>
                <a:lnTo>
                  <a:pt x="10168813" y="41910"/>
                </a:lnTo>
                <a:lnTo>
                  <a:pt x="10170210" y="44450"/>
                </a:lnTo>
                <a:lnTo>
                  <a:pt x="10155923" y="44450"/>
                </a:lnTo>
                <a:lnTo>
                  <a:pt x="10156101" y="45719"/>
                </a:lnTo>
                <a:close/>
              </a:path>
              <a:path w="10181590" h="499110">
                <a:moveTo>
                  <a:pt x="25260" y="45719"/>
                </a:moveTo>
                <a:lnTo>
                  <a:pt x="25438" y="44450"/>
                </a:lnTo>
                <a:lnTo>
                  <a:pt x="26013" y="44450"/>
                </a:lnTo>
                <a:lnTo>
                  <a:pt x="25260" y="45719"/>
                </a:lnTo>
                <a:close/>
              </a:path>
              <a:path w="10181590" h="499110">
                <a:moveTo>
                  <a:pt x="10162959" y="58419"/>
                </a:moveTo>
                <a:lnTo>
                  <a:pt x="10161333" y="54610"/>
                </a:lnTo>
                <a:lnTo>
                  <a:pt x="10161473" y="54610"/>
                </a:lnTo>
                <a:lnTo>
                  <a:pt x="10159682" y="50800"/>
                </a:lnTo>
                <a:lnTo>
                  <a:pt x="10159834" y="50800"/>
                </a:lnTo>
                <a:lnTo>
                  <a:pt x="10157879" y="48260"/>
                </a:lnTo>
                <a:lnTo>
                  <a:pt x="10158031" y="48260"/>
                </a:lnTo>
                <a:lnTo>
                  <a:pt x="10155923" y="44450"/>
                </a:lnTo>
                <a:lnTo>
                  <a:pt x="10170210" y="44450"/>
                </a:lnTo>
                <a:lnTo>
                  <a:pt x="10170909" y="45719"/>
                </a:lnTo>
                <a:lnTo>
                  <a:pt x="10172852" y="49530"/>
                </a:lnTo>
                <a:lnTo>
                  <a:pt x="10174605" y="53339"/>
                </a:lnTo>
                <a:lnTo>
                  <a:pt x="10176167" y="57150"/>
                </a:lnTo>
                <a:lnTo>
                  <a:pt x="10162844" y="57150"/>
                </a:lnTo>
                <a:lnTo>
                  <a:pt x="10162959" y="58419"/>
                </a:lnTo>
                <a:close/>
              </a:path>
              <a:path w="10181590" h="499110">
                <a:moveTo>
                  <a:pt x="18402" y="58419"/>
                </a:moveTo>
                <a:lnTo>
                  <a:pt x="18516" y="57150"/>
                </a:lnTo>
                <a:lnTo>
                  <a:pt x="18939" y="57150"/>
                </a:lnTo>
                <a:lnTo>
                  <a:pt x="18402" y="58419"/>
                </a:lnTo>
                <a:close/>
              </a:path>
              <a:path w="10181590" h="499110">
                <a:moveTo>
                  <a:pt x="10167289" y="72389"/>
                </a:moveTo>
                <a:lnTo>
                  <a:pt x="10166388" y="68580"/>
                </a:lnTo>
                <a:lnTo>
                  <a:pt x="10165372" y="64769"/>
                </a:lnTo>
                <a:lnTo>
                  <a:pt x="10164191" y="60960"/>
                </a:lnTo>
                <a:lnTo>
                  <a:pt x="10162844" y="57150"/>
                </a:lnTo>
                <a:lnTo>
                  <a:pt x="10176167" y="57150"/>
                </a:lnTo>
                <a:lnTo>
                  <a:pt x="10177538" y="60960"/>
                </a:lnTo>
                <a:lnTo>
                  <a:pt x="10178719" y="64769"/>
                </a:lnTo>
                <a:lnTo>
                  <a:pt x="10179955" y="71119"/>
                </a:lnTo>
                <a:lnTo>
                  <a:pt x="10167226" y="71119"/>
                </a:lnTo>
                <a:lnTo>
                  <a:pt x="10167289" y="72389"/>
                </a:lnTo>
                <a:close/>
              </a:path>
              <a:path w="10181590" h="499110">
                <a:moveTo>
                  <a:pt x="14071" y="72389"/>
                </a:moveTo>
                <a:lnTo>
                  <a:pt x="14135" y="71119"/>
                </a:lnTo>
                <a:lnTo>
                  <a:pt x="14372" y="71119"/>
                </a:lnTo>
                <a:lnTo>
                  <a:pt x="14071" y="72389"/>
                </a:lnTo>
                <a:close/>
              </a:path>
              <a:path w="10181590" h="499110">
                <a:moveTo>
                  <a:pt x="10179371" y="430529"/>
                </a:moveTo>
                <a:lnTo>
                  <a:pt x="10166388" y="430529"/>
                </a:lnTo>
                <a:lnTo>
                  <a:pt x="10167289" y="426720"/>
                </a:lnTo>
                <a:lnTo>
                  <a:pt x="10167937" y="422910"/>
                </a:lnTo>
                <a:lnTo>
                  <a:pt x="10168407" y="419100"/>
                </a:lnTo>
                <a:lnTo>
                  <a:pt x="10168686" y="415289"/>
                </a:lnTo>
                <a:lnTo>
                  <a:pt x="10168674" y="82550"/>
                </a:lnTo>
                <a:lnTo>
                  <a:pt x="10168369" y="78739"/>
                </a:lnTo>
                <a:lnTo>
                  <a:pt x="10167886" y="74930"/>
                </a:lnTo>
                <a:lnTo>
                  <a:pt x="10167226" y="71119"/>
                </a:lnTo>
                <a:lnTo>
                  <a:pt x="10179955" y="71119"/>
                </a:lnTo>
                <a:lnTo>
                  <a:pt x="10180472" y="73660"/>
                </a:lnTo>
                <a:lnTo>
                  <a:pt x="10181031" y="77469"/>
                </a:lnTo>
                <a:lnTo>
                  <a:pt x="10181361" y="82550"/>
                </a:lnTo>
                <a:lnTo>
                  <a:pt x="10181361" y="415289"/>
                </a:lnTo>
                <a:lnTo>
                  <a:pt x="10181031" y="420370"/>
                </a:lnTo>
                <a:lnTo>
                  <a:pt x="10179697" y="429260"/>
                </a:lnTo>
                <a:lnTo>
                  <a:pt x="10179371" y="430529"/>
                </a:lnTo>
                <a:close/>
              </a:path>
              <a:path w="10181590" h="499110">
                <a:moveTo>
                  <a:pt x="13423" y="76200"/>
                </a:moveTo>
                <a:lnTo>
                  <a:pt x="13474" y="74930"/>
                </a:lnTo>
                <a:lnTo>
                  <a:pt x="13423" y="76200"/>
                </a:lnTo>
                <a:close/>
              </a:path>
              <a:path w="10181590" h="499110">
                <a:moveTo>
                  <a:pt x="10167937" y="76200"/>
                </a:moveTo>
                <a:lnTo>
                  <a:pt x="10167759" y="74930"/>
                </a:lnTo>
                <a:lnTo>
                  <a:pt x="10167937" y="76200"/>
                </a:lnTo>
                <a:close/>
              </a:path>
              <a:path w="10181590" h="499110">
                <a:moveTo>
                  <a:pt x="15261" y="430529"/>
                </a:moveTo>
                <a:lnTo>
                  <a:pt x="14973" y="430529"/>
                </a:lnTo>
                <a:lnTo>
                  <a:pt x="14897" y="429260"/>
                </a:lnTo>
                <a:lnTo>
                  <a:pt x="15261" y="430529"/>
                </a:lnTo>
                <a:close/>
              </a:path>
              <a:path w="10181590" h="499110">
                <a:moveTo>
                  <a:pt x="10175125" y="444500"/>
                </a:moveTo>
                <a:lnTo>
                  <a:pt x="10161333" y="444500"/>
                </a:lnTo>
                <a:lnTo>
                  <a:pt x="10162959" y="440689"/>
                </a:lnTo>
                <a:lnTo>
                  <a:pt x="10164292" y="436879"/>
                </a:lnTo>
                <a:lnTo>
                  <a:pt x="10165461" y="433070"/>
                </a:lnTo>
                <a:lnTo>
                  <a:pt x="10166464" y="429260"/>
                </a:lnTo>
                <a:lnTo>
                  <a:pt x="10166388" y="430529"/>
                </a:lnTo>
                <a:lnTo>
                  <a:pt x="10179371" y="430529"/>
                </a:lnTo>
                <a:lnTo>
                  <a:pt x="10178719" y="433070"/>
                </a:lnTo>
                <a:lnTo>
                  <a:pt x="10177538" y="436879"/>
                </a:lnTo>
                <a:lnTo>
                  <a:pt x="10176167" y="441960"/>
                </a:lnTo>
                <a:lnTo>
                  <a:pt x="10175125" y="444500"/>
                </a:lnTo>
                <a:close/>
              </a:path>
              <a:path w="10181590" h="499110">
                <a:moveTo>
                  <a:pt x="20485" y="444500"/>
                </a:moveTo>
                <a:lnTo>
                  <a:pt x="20015" y="444500"/>
                </a:lnTo>
                <a:lnTo>
                  <a:pt x="19888" y="443229"/>
                </a:lnTo>
                <a:lnTo>
                  <a:pt x="20485" y="444500"/>
                </a:lnTo>
                <a:close/>
              </a:path>
              <a:path w="10181590" h="499110">
                <a:moveTo>
                  <a:pt x="10172204" y="450850"/>
                </a:moveTo>
                <a:lnTo>
                  <a:pt x="10157879" y="450850"/>
                </a:lnTo>
                <a:lnTo>
                  <a:pt x="10159834" y="447039"/>
                </a:lnTo>
                <a:lnTo>
                  <a:pt x="10159682" y="447039"/>
                </a:lnTo>
                <a:lnTo>
                  <a:pt x="10161473" y="443229"/>
                </a:lnTo>
                <a:lnTo>
                  <a:pt x="10161333" y="444500"/>
                </a:lnTo>
                <a:lnTo>
                  <a:pt x="10175125" y="444500"/>
                </a:lnTo>
                <a:lnTo>
                  <a:pt x="10174605" y="445770"/>
                </a:lnTo>
                <a:lnTo>
                  <a:pt x="10172852" y="449579"/>
                </a:lnTo>
                <a:lnTo>
                  <a:pt x="10172204" y="450850"/>
                </a:lnTo>
                <a:close/>
              </a:path>
              <a:path w="10181590" h="499110">
                <a:moveTo>
                  <a:pt x="24032" y="450850"/>
                </a:moveTo>
                <a:lnTo>
                  <a:pt x="23482" y="450850"/>
                </a:lnTo>
                <a:lnTo>
                  <a:pt x="23329" y="449579"/>
                </a:lnTo>
                <a:lnTo>
                  <a:pt x="24032" y="450850"/>
                </a:lnTo>
                <a:close/>
              </a:path>
              <a:path w="10181590" h="499110">
                <a:moveTo>
                  <a:pt x="10164910" y="462279"/>
                </a:moveTo>
                <a:lnTo>
                  <a:pt x="10149255" y="462279"/>
                </a:lnTo>
                <a:lnTo>
                  <a:pt x="10151795" y="458470"/>
                </a:lnTo>
                <a:lnTo>
                  <a:pt x="10151605" y="458470"/>
                </a:lnTo>
                <a:lnTo>
                  <a:pt x="10154018" y="455929"/>
                </a:lnTo>
                <a:lnTo>
                  <a:pt x="10153827" y="455929"/>
                </a:lnTo>
                <a:lnTo>
                  <a:pt x="10156101" y="453389"/>
                </a:lnTo>
                <a:lnTo>
                  <a:pt x="10155923" y="453389"/>
                </a:lnTo>
                <a:lnTo>
                  <a:pt x="10158031" y="449579"/>
                </a:lnTo>
                <a:lnTo>
                  <a:pt x="10157879" y="450850"/>
                </a:lnTo>
                <a:lnTo>
                  <a:pt x="10172204" y="450850"/>
                </a:lnTo>
                <a:lnTo>
                  <a:pt x="10170909" y="453389"/>
                </a:lnTo>
                <a:lnTo>
                  <a:pt x="10168813" y="457200"/>
                </a:lnTo>
                <a:lnTo>
                  <a:pt x="10166527" y="459739"/>
                </a:lnTo>
                <a:lnTo>
                  <a:pt x="10164910" y="462279"/>
                </a:lnTo>
                <a:close/>
              </a:path>
              <a:path w="10181590" h="499110">
                <a:moveTo>
                  <a:pt x="32799" y="462279"/>
                </a:moveTo>
                <a:lnTo>
                  <a:pt x="32105" y="462279"/>
                </a:lnTo>
                <a:lnTo>
                  <a:pt x="31902" y="461010"/>
                </a:lnTo>
                <a:lnTo>
                  <a:pt x="32799" y="462279"/>
                </a:lnTo>
                <a:close/>
              </a:path>
              <a:path w="10181590" h="499110">
                <a:moveTo>
                  <a:pt x="10163234" y="464820"/>
                </a:moveTo>
                <a:lnTo>
                  <a:pt x="10146766" y="464820"/>
                </a:lnTo>
                <a:lnTo>
                  <a:pt x="10149459" y="461010"/>
                </a:lnTo>
                <a:lnTo>
                  <a:pt x="10149255" y="462279"/>
                </a:lnTo>
                <a:lnTo>
                  <a:pt x="10164910" y="462279"/>
                </a:lnTo>
                <a:lnTo>
                  <a:pt x="10164102" y="463550"/>
                </a:lnTo>
                <a:lnTo>
                  <a:pt x="10163234" y="464820"/>
                </a:lnTo>
                <a:close/>
              </a:path>
              <a:path w="10181590" h="499110">
                <a:moveTo>
                  <a:pt x="35318" y="464820"/>
                </a:moveTo>
                <a:lnTo>
                  <a:pt x="34594" y="464820"/>
                </a:lnTo>
                <a:lnTo>
                  <a:pt x="34378" y="463550"/>
                </a:lnTo>
                <a:lnTo>
                  <a:pt x="35318" y="464820"/>
                </a:lnTo>
                <a:close/>
              </a:path>
              <a:path w="10181590" h="499110">
                <a:moveTo>
                  <a:pt x="10161498" y="467360"/>
                </a:moveTo>
                <a:lnTo>
                  <a:pt x="10144163" y="467360"/>
                </a:lnTo>
                <a:lnTo>
                  <a:pt x="10146982" y="463550"/>
                </a:lnTo>
                <a:lnTo>
                  <a:pt x="10146766" y="464820"/>
                </a:lnTo>
                <a:lnTo>
                  <a:pt x="10163234" y="464820"/>
                </a:lnTo>
                <a:lnTo>
                  <a:pt x="10161498" y="467360"/>
                </a:lnTo>
                <a:close/>
              </a:path>
              <a:path w="10181590" h="499110">
                <a:moveTo>
                  <a:pt x="38442" y="467360"/>
                </a:moveTo>
                <a:lnTo>
                  <a:pt x="37198" y="467360"/>
                </a:lnTo>
                <a:lnTo>
                  <a:pt x="36969" y="466089"/>
                </a:lnTo>
                <a:lnTo>
                  <a:pt x="38442" y="467360"/>
                </a:lnTo>
                <a:close/>
              </a:path>
              <a:path w="10181590" h="499110">
                <a:moveTo>
                  <a:pt x="10139362" y="486410"/>
                </a:moveTo>
                <a:lnTo>
                  <a:pt x="10097693" y="486410"/>
                </a:lnTo>
                <a:lnTo>
                  <a:pt x="10101821" y="485139"/>
                </a:lnTo>
                <a:lnTo>
                  <a:pt x="10108920" y="485139"/>
                </a:lnTo>
                <a:lnTo>
                  <a:pt x="10112844" y="483870"/>
                </a:lnTo>
                <a:lnTo>
                  <a:pt x="10112540" y="483870"/>
                </a:lnTo>
                <a:lnTo>
                  <a:pt x="10116388" y="482600"/>
                </a:lnTo>
                <a:lnTo>
                  <a:pt x="10116096" y="482600"/>
                </a:lnTo>
                <a:lnTo>
                  <a:pt x="10119855" y="481329"/>
                </a:lnTo>
                <a:lnTo>
                  <a:pt x="10119563" y="481329"/>
                </a:lnTo>
                <a:lnTo>
                  <a:pt x="10123246" y="480060"/>
                </a:lnTo>
                <a:lnTo>
                  <a:pt x="10122966" y="480060"/>
                </a:lnTo>
                <a:lnTo>
                  <a:pt x="10126560" y="478789"/>
                </a:lnTo>
                <a:lnTo>
                  <a:pt x="10126281" y="478789"/>
                </a:lnTo>
                <a:lnTo>
                  <a:pt x="10129774" y="477520"/>
                </a:lnTo>
                <a:lnTo>
                  <a:pt x="10129507" y="477520"/>
                </a:lnTo>
                <a:lnTo>
                  <a:pt x="10132898" y="474979"/>
                </a:lnTo>
                <a:lnTo>
                  <a:pt x="10132644" y="474979"/>
                </a:lnTo>
                <a:lnTo>
                  <a:pt x="10135933" y="473710"/>
                </a:lnTo>
                <a:lnTo>
                  <a:pt x="10135679" y="473710"/>
                </a:lnTo>
                <a:lnTo>
                  <a:pt x="10138854" y="471170"/>
                </a:lnTo>
                <a:lnTo>
                  <a:pt x="10138613" y="471170"/>
                </a:lnTo>
                <a:lnTo>
                  <a:pt x="10141686" y="468629"/>
                </a:lnTo>
                <a:lnTo>
                  <a:pt x="10141445" y="468629"/>
                </a:lnTo>
                <a:lnTo>
                  <a:pt x="10144391" y="466089"/>
                </a:lnTo>
                <a:lnTo>
                  <a:pt x="10144163" y="467360"/>
                </a:lnTo>
                <a:lnTo>
                  <a:pt x="10161498" y="467360"/>
                </a:lnTo>
                <a:lnTo>
                  <a:pt x="10158755" y="469900"/>
                </a:lnTo>
                <a:lnTo>
                  <a:pt x="10155859" y="473710"/>
                </a:lnTo>
                <a:lnTo>
                  <a:pt x="10152824" y="476250"/>
                </a:lnTo>
                <a:lnTo>
                  <a:pt x="10149649" y="478789"/>
                </a:lnTo>
                <a:lnTo>
                  <a:pt x="10146347" y="481329"/>
                </a:lnTo>
                <a:lnTo>
                  <a:pt x="10142918" y="483870"/>
                </a:lnTo>
                <a:lnTo>
                  <a:pt x="10139362" y="486410"/>
                </a:lnTo>
                <a:close/>
              </a:path>
              <a:path w="10181590" h="499110">
                <a:moveTo>
                  <a:pt x="10107320" y="497839"/>
                </a:moveTo>
                <a:lnTo>
                  <a:pt x="74041" y="497839"/>
                </a:lnTo>
                <a:lnTo>
                  <a:pt x="69735" y="496570"/>
                </a:lnTo>
                <a:lnTo>
                  <a:pt x="10111625" y="496570"/>
                </a:lnTo>
                <a:lnTo>
                  <a:pt x="10107320" y="497839"/>
                </a:lnTo>
                <a:close/>
              </a:path>
              <a:path w="10181590" h="499110">
                <a:moveTo>
                  <a:pt x="10098493" y="499110"/>
                </a:moveTo>
                <a:lnTo>
                  <a:pt x="82867" y="499110"/>
                </a:lnTo>
                <a:lnTo>
                  <a:pt x="78422" y="497839"/>
                </a:lnTo>
                <a:lnTo>
                  <a:pt x="10102938" y="497839"/>
                </a:lnTo>
                <a:lnTo>
                  <a:pt x="10098493" y="4991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786512" y="4012692"/>
            <a:ext cx="10168255" cy="486409"/>
          </a:xfrm>
          <a:custGeom>
            <a:avLst/>
            <a:gdLst/>
            <a:ahLst/>
            <a:cxnLst/>
            <a:rect l="l" t="t" r="r" b="b"/>
            <a:pathLst>
              <a:path w="10168255" h="486410">
                <a:moveTo>
                  <a:pt x="10087356" y="486156"/>
                </a:moveTo>
                <a:lnTo>
                  <a:pt x="80772" y="486156"/>
                </a:lnTo>
                <a:lnTo>
                  <a:pt x="49184" y="480030"/>
                </a:lnTo>
                <a:lnTo>
                  <a:pt x="23431" y="462767"/>
                </a:lnTo>
                <a:lnTo>
                  <a:pt x="6155" y="437005"/>
                </a:lnTo>
                <a:lnTo>
                  <a:pt x="0" y="405384"/>
                </a:lnTo>
                <a:lnTo>
                  <a:pt x="0" y="80772"/>
                </a:lnTo>
                <a:lnTo>
                  <a:pt x="6155" y="49327"/>
                </a:lnTo>
                <a:lnTo>
                  <a:pt x="23431" y="23622"/>
                </a:lnTo>
                <a:lnTo>
                  <a:pt x="49184" y="6298"/>
                </a:lnTo>
                <a:lnTo>
                  <a:pt x="80772" y="0"/>
                </a:lnTo>
                <a:lnTo>
                  <a:pt x="10087356" y="0"/>
                </a:lnTo>
                <a:lnTo>
                  <a:pt x="10118943" y="6298"/>
                </a:lnTo>
                <a:lnTo>
                  <a:pt x="10144696" y="23622"/>
                </a:lnTo>
                <a:lnTo>
                  <a:pt x="10161972" y="49327"/>
                </a:lnTo>
                <a:lnTo>
                  <a:pt x="10168128" y="80772"/>
                </a:lnTo>
                <a:lnTo>
                  <a:pt x="10168128" y="405384"/>
                </a:lnTo>
                <a:lnTo>
                  <a:pt x="10161972" y="437005"/>
                </a:lnTo>
                <a:lnTo>
                  <a:pt x="10144696" y="462767"/>
                </a:lnTo>
                <a:lnTo>
                  <a:pt x="10118943" y="480030"/>
                </a:lnTo>
                <a:lnTo>
                  <a:pt x="10087356" y="486156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79894" y="4006216"/>
            <a:ext cx="10181590" cy="499109"/>
          </a:xfrm>
          <a:custGeom>
            <a:avLst/>
            <a:gdLst/>
            <a:ahLst/>
            <a:cxnLst/>
            <a:rect l="l" t="t" r="r" b="b"/>
            <a:pathLst>
              <a:path w="10181590" h="499110">
                <a:moveTo>
                  <a:pt x="10115854" y="496570"/>
                </a:moveTo>
                <a:lnTo>
                  <a:pt x="65506" y="496570"/>
                </a:lnTo>
                <a:lnTo>
                  <a:pt x="57276" y="494029"/>
                </a:lnTo>
                <a:lnTo>
                  <a:pt x="53301" y="491489"/>
                </a:lnTo>
                <a:lnTo>
                  <a:pt x="49428" y="490220"/>
                </a:lnTo>
                <a:lnTo>
                  <a:pt x="45656" y="487679"/>
                </a:lnTo>
                <a:lnTo>
                  <a:pt x="41998" y="486410"/>
                </a:lnTo>
                <a:lnTo>
                  <a:pt x="38442" y="483870"/>
                </a:lnTo>
                <a:lnTo>
                  <a:pt x="22606" y="469900"/>
                </a:lnTo>
                <a:lnTo>
                  <a:pt x="19862" y="467360"/>
                </a:lnTo>
                <a:lnTo>
                  <a:pt x="17259" y="463550"/>
                </a:lnTo>
                <a:lnTo>
                  <a:pt x="14820" y="459739"/>
                </a:lnTo>
                <a:lnTo>
                  <a:pt x="12547" y="457200"/>
                </a:lnTo>
                <a:lnTo>
                  <a:pt x="3822" y="436879"/>
                </a:lnTo>
                <a:lnTo>
                  <a:pt x="2641" y="433070"/>
                </a:lnTo>
                <a:lnTo>
                  <a:pt x="1663" y="429260"/>
                </a:lnTo>
                <a:lnTo>
                  <a:pt x="330" y="420370"/>
                </a:lnTo>
                <a:lnTo>
                  <a:pt x="0" y="415289"/>
                </a:lnTo>
                <a:lnTo>
                  <a:pt x="0" y="82550"/>
                </a:lnTo>
                <a:lnTo>
                  <a:pt x="330" y="77470"/>
                </a:lnTo>
                <a:lnTo>
                  <a:pt x="889" y="73660"/>
                </a:lnTo>
                <a:lnTo>
                  <a:pt x="1663" y="69850"/>
                </a:lnTo>
                <a:lnTo>
                  <a:pt x="2641" y="64770"/>
                </a:lnTo>
                <a:lnTo>
                  <a:pt x="19862" y="31750"/>
                </a:lnTo>
                <a:lnTo>
                  <a:pt x="22606" y="27939"/>
                </a:lnTo>
                <a:lnTo>
                  <a:pt x="25501" y="25400"/>
                </a:lnTo>
                <a:lnTo>
                  <a:pt x="28536" y="21589"/>
                </a:lnTo>
                <a:lnTo>
                  <a:pt x="31711" y="19050"/>
                </a:lnTo>
                <a:lnTo>
                  <a:pt x="35013" y="16510"/>
                </a:lnTo>
                <a:lnTo>
                  <a:pt x="38442" y="13970"/>
                </a:lnTo>
                <a:lnTo>
                  <a:pt x="41998" y="11429"/>
                </a:lnTo>
                <a:lnTo>
                  <a:pt x="45656" y="10160"/>
                </a:lnTo>
                <a:lnTo>
                  <a:pt x="49428" y="7620"/>
                </a:lnTo>
                <a:lnTo>
                  <a:pt x="57276" y="5079"/>
                </a:lnTo>
                <a:lnTo>
                  <a:pt x="65506" y="2539"/>
                </a:lnTo>
                <a:lnTo>
                  <a:pt x="74041" y="0"/>
                </a:lnTo>
                <a:lnTo>
                  <a:pt x="10107320" y="0"/>
                </a:lnTo>
                <a:lnTo>
                  <a:pt x="10115854" y="2539"/>
                </a:lnTo>
                <a:lnTo>
                  <a:pt x="10124084" y="5079"/>
                </a:lnTo>
                <a:lnTo>
                  <a:pt x="10131933" y="7620"/>
                </a:lnTo>
                <a:lnTo>
                  <a:pt x="10135704" y="10160"/>
                </a:lnTo>
                <a:lnTo>
                  <a:pt x="10139362" y="11429"/>
                </a:lnTo>
                <a:lnTo>
                  <a:pt x="10141140" y="12700"/>
                </a:lnTo>
                <a:lnTo>
                  <a:pt x="76123" y="12700"/>
                </a:lnTo>
                <a:lnTo>
                  <a:pt x="72123" y="13970"/>
                </a:lnTo>
                <a:lnTo>
                  <a:pt x="68821" y="13970"/>
                </a:lnTo>
                <a:lnTo>
                  <a:pt x="64973" y="15239"/>
                </a:lnTo>
                <a:lnTo>
                  <a:pt x="65265" y="15239"/>
                </a:lnTo>
                <a:lnTo>
                  <a:pt x="61506" y="16510"/>
                </a:lnTo>
                <a:lnTo>
                  <a:pt x="61798" y="16510"/>
                </a:lnTo>
                <a:lnTo>
                  <a:pt x="58115" y="17779"/>
                </a:lnTo>
                <a:lnTo>
                  <a:pt x="58394" y="17779"/>
                </a:lnTo>
                <a:lnTo>
                  <a:pt x="54800" y="19050"/>
                </a:lnTo>
                <a:lnTo>
                  <a:pt x="55079" y="19050"/>
                </a:lnTo>
                <a:lnTo>
                  <a:pt x="51587" y="21589"/>
                </a:lnTo>
                <a:lnTo>
                  <a:pt x="51854" y="21589"/>
                </a:lnTo>
                <a:lnTo>
                  <a:pt x="48463" y="22860"/>
                </a:lnTo>
                <a:lnTo>
                  <a:pt x="48717" y="22860"/>
                </a:lnTo>
                <a:lnTo>
                  <a:pt x="47072" y="24129"/>
                </a:lnTo>
                <a:lnTo>
                  <a:pt x="45681" y="24129"/>
                </a:lnTo>
                <a:lnTo>
                  <a:pt x="42506" y="26670"/>
                </a:lnTo>
                <a:lnTo>
                  <a:pt x="42748" y="26670"/>
                </a:lnTo>
                <a:lnTo>
                  <a:pt x="39674" y="29210"/>
                </a:lnTo>
                <a:lnTo>
                  <a:pt x="39916" y="29210"/>
                </a:lnTo>
                <a:lnTo>
                  <a:pt x="36969" y="31750"/>
                </a:lnTo>
                <a:lnTo>
                  <a:pt x="37198" y="31750"/>
                </a:lnTo>
                <a:lnTo>
                  <a:pt x="34378" y="34289"/>
                </a:lnTo>
                <a:lnTo>
                  <a:pt x="34594" y="34289"/>
                </a:lnTo>
                <a:lnTo>
                  <a:pt x="31902" y="36829"/>
                </a:lnTo>
                <a:lnTo>
                  <a:pt x="32105" y="36829"/>
                </a:lnTo>
                <a:lnTo>
                  <a:pt x="29565" y="39370"/>
                </a:lnTo>
                <a:lnTo>
                  <a:pt x="29756" y="39370"/>
                </a:lnTo>
                <a:lnTo>
                  <a:pt x="27343" y="41910"/>
                </a:lnTo>
                <a:lnTo>
                  <a:pt x="27520" y="41910"/>
                </a:lnTo>
                <a:lnTo>
                  <a:pt x="26013" y="44450"/>
                </a:lnTo>
                <a:lnTo>
                  <a:pt x="25438" y="44450"/>
                </a:lnTo>
                <a:lnTo>
                  <a:pt x="23329" y="48260"/>
                </a:lnTo>
                <a:lnTo>
                  <a:pt x="23482" y="48260"/>
                </a:lnTo>
                <a:lnTo>
                  <a:pt x="21526" y="50800"/>
                </a:lnTo>
                <a:lnTo>
                  <a:pt x="21678" y="50800"/>
                </a:lnTo>
                <a:lnTo>
                  <a:pt x="19888" y="54610"/>
                </a:lnTo>
                <a:lnTo>
                  <a:pt x="18939" y="57150"/>
                </a:lnTo>
                <a:lnTo>
                  <a:pt x="18516" y="57150"/>
                </a:lnTo>
                <a:lnTo>
                  <a:pt x="17068" y="60960"/>
                </a:lnTo>
                <a:lnTo>
                  <a:pt x="15900" y="64770"/>
                </a:lnTo>
                <a:lnTo>
                  <a:pt x="14897" y="68579"/>
                </a:lnTo>
                <a:lnTo>
                  <a:pt x="14372" y="71120"/>
                </a:lnTo>
                <a:lnTo>
                  <a:pt x="14135" y="71120"/>
                </a:lnTo>
                <a:lnTo>
                  <a:pt x="13601" y="74929"/>
                </a:lnTo>
                <a:lnTo>
                  <a:pt x="13474" y="74929"/>
                </a:lnTo>
                <a:lnTo>
                  <a:pt x="12954" y="78739"/>
                </a:lnTo>
                <a:lnTo>
                  <a:pt x="12674" y="82550"/>
                </a:lnTo>
                <a:lnTo>
                  <a:pt x="12585" y="86360"/>
                </a:lnTo>
                <a:lnTo>
                  <a:pt x="12674" y="415289"/>
                </a:lnTo>
                <a:lnTo>
                  <a:pt x="12992" y="419100"/>
                </a:lnTo>
                <a:lnTo>
                  <a:pt x="13474" y="422910"/>
                </a:lnTo>
                <a:lnTo>
                  <a:pt x="14135" y="426720"/>
                </a:lnTo>
                <a:lnTo>
                  <a:pt x="14973" y="430529"/>
                </a:lnTo>
                <a:lnTo>
                  <a:pt x="15261" y="430529"/>
                </a:lnTo>
                <a:lnTo>
                  <a:pt x="15989" y="433070"/>
                </a:lnTo>
                <a:lnTo>
                  <a:pt x="17170" y="436879"/>
                </a:lnTo>
                <a:lnTo>
                  <a:pt x="18516" y="440689"/>
                </a:lnTo>
                <a:lnTo>
                  <a:pt x="20015" y="444500"/>
                </a:lnTo>
                <a:lnTo>
                  <a:pt x="20485" y="444500"/>
                </a:lnTo>
                <a:lnTo>
                  <a:pt x="21678" y="447039"/>
                </a:lnTo>
                <a:lnTo>
                  <a:pt x="21526" y="447039"/>
                </a:lnTo>
                <a:lnTo>
                  <a:pt x="23482" y="450850"/>
                </a:lnTo>
                <a:lnTo>
                  <a:pt x="24032" y="450850"/>
                </a:lnTo>
                <a:lnTo>
                  <a:pt x="25438" y="453389"/>
                </a:lnTo>
                <a:lnTo>
                  <a:pt x="25260" y="453389"/>
                </a:lnTo>
                <a:lnTo>
                  <a:pt x="27520" y="455929"/>
                </a:lnTo>
                <a:lnTo>
                  <a:pt x="27343" y="455929"/>
                </a:lnTo>
                <a:lnTo>
                  <a:pt x="29756" y="458470"/>
                </a:lnTo>
                <a:lnTo>
                  <a:pt x="29565" y="458470"/>
                </a:lnTo>
                <a:lnTo>
                  <a:pt x="32105" y="462279"/>
                </a:lnTo>
                <a:lnTo>
                  <a:pt x="32799" y="462279"/>
                </a:lnTo>
                <a:lnTo>
                  <a:pt x="34594" y="464820"/>
                </a:lnTo>
                <a:lnTo>
                  <a:pt x="35318" y="464820"/>
                </a:lnTo>
                <a:lnTo>
                  <a:pt x="37198" y="467360"/>
                </a:lnTo>
                <a:lnTo>
                  <a:pt x="38442" y="467360"/>
                </a:lnTo>
                <a:lnTo>
                  <a:pt x="39916" y="468629"/>
                </a:lnTo>
                <a:lnTo>
                  <a:pt x="39674" y="468629"/>
                </a:lnTo>
                <a:lnTo>
                  <a:pt x="42748" y="471170"/>
                </a:lnTo>
                <a:lnTo>
                  <a:pt x="42506" y="471170"/>
                </a:lnTo>
                <a:lnTo>
                  <a:pt x="45681" y="473710"/>
                </a:lnTo>
                <a:lnTo>
                  <a:pt x="45427" y="473710"/>
                </a:lnTo>
                <a:lnTo>
                  <a:pt x="48717" y="474979"/>
                </a:lnTo>
                <a:lnTo>
                  <a:pt x="48463" y="474979"/>
                </a:lnTo>
                <a:lnTo>
                  <a:pt x="51854" y="477520"/>
                </a:lnTo>
                <a:lnTo>
                  <a:pt x="51587" y="477520"/>
                </a:lnTo>
                <a:lnTo>
                  <a:pt x="55079" y="478789"/>
                </a:lnTo>
                <a:lnTo>
                  <a:pt x="54800" y="478789"/>
                </a:lnTo>
                <a:lnTo>
                  <a:pt x="58394" y="480060"/>
                </a:lnTo>
                <a:lnTo>
                  <a:pt x="58115" y="480060"/>
                </a:lnTo>
                <a:lnTo>
                  <a:pt x="61798" y="481329"/>
                </a:lnTo>
                <a:lnTo>
                  <a:pt x="61506" y="481329"/>
                </a:lnTo>
                <a:lnTo>
                  <a:pt x="65265" y="482600"/>
                </a:lnTo>
                <a:lnTo>
                  <a:pt x="64973" y="482600"/>
                </a:lnTo>
                <a:lnTo>
                  <a:pt x="68821" y="483870"/>
                </a:lnTo>
                <a:lnTo>
                  <a:pt x="68516" y="483870"/>
                </a:lnTo>
                <a:lnTo>
                  <a:pt x="72440" y="485139"/>
                </a:lnTo>
                <a:lnTo>
                  <a:pt x="79540" y="485139"/>
                </a:lnTo>
                <a:lnTo>
                  <a:pt x="83667" y="486410"/>
                </a:lnTo>
                <a:lnTo>
                  <a:pt x="10139362" y="486410"/>
                </a:lnTo>
                <a:lnTo>
                  <a:pt x="10135704" y="487679"/>
                </a:lnTo>
                <a:lnTo>
                  <a:pt x="10131933" y="490220"/>
                </a:lnTo>
                <a:lnTo>
                  <a:pt x="10128059" y="491489"/>
                </a:lnTo>
                <a:lnTo>
                  <a:pt x="10124084" y="494029"/>
                </a:lnTo>
                <a:lnTo>
                  <a:pt x="10115854" y="496570"/>
                </a:lnTo>
                <a:close/>
              </a:path>
              <a:path w="10181590" h="499110">
                <a:moveTo>
                  <a:pt x="10135933" y="25400"/>
                </a:moveTo>
                <a:lnTo>
                  <a:pt x="10132644" y="22860"/>
                </a:lnTo>
                <a:lnTo>
                  <a:pt x="10132898" y="22860"/>
                </a:lnTo>
                <a:lnTo>
                  <a:pt x="10129507" y="21589"/>
                </a:lnTo>
                <a:lnTo>
                  <a:pt x="10129774" y="21589"/>
                </a:lnTo>
                <a:lnTo>
                  <a:pt x="10126281" y="19050"/>
                </a:lnTo>
                <a:lnTo>
                  <a:pt x="10126560" y="19050"/>
                </a:lnTo>
                <a:lnTo>
                  <a:pt x="10122966" y="17779"/>
                </a:lnTo>
                <a:lnTo>
                  <a:pt x="10123246" y="17779"/>
                </a:lnTo>
                <a:lnTo>
                  <a:pt x="10119563" y="16510"/>
                </a:lnTo>
                <a:lnTo>
                  <a:pt x="10119855" y="16510"/>
                </a:lnTo>
                <a:lnTo>
                  <a:pt x="10116096" y="15239"/>
                </a:lnTo>
                <a:lnTo>
                  <a:pt x="10116388" y="15239"/>
                </a:lnTo>
                <a:lnTo>
                  <a:pt x="10112540" y="13970"/>
                </a:lnTo>
                <a:lnTo>
                  <a:pt x="10109238" y="13970"/>
                </a:lnTo>
                <a:lnTo>
                  <a:pt x="10105237" y="12700"/>
                </a:lnTo>
                <a:lnTo>
                  <a:pt x="10141140" y="12700"/>
                </a:lnTo>
                <a:lnTo>
                  <a:pt x="10142918" y="13970"/>
                </a:lnTo>
                <a:lnTo>
                  <a:pt x="10146347" y="16510"/>
                </a:lnTo>
                <a:lnTo>
                  <a:pt x="10149649" y="19050"/>
                </a:lnTo>
                <a:lnTo>
                  <a:pt x="10152824" y="21589"/>
                </a:lnTo>
                <a:lnTo>
                  <a:pt x="10154848" y="24129"/>
                </a:lnTo>
                <a:lnTo>
                  <a:pt x="10135679" y="24129"/>
                </a:lnTo>
                <a:lnTo>
                  <a:pt x="10135933" y="25400"/>
                </a:lnTo>
                <a:close/>
              </a:path>
              <a:path w="10181590" h="499110">
                <a:moveTo>
                  <a:pt x="45427" y="25400"/>
                </a:moveTo>
                <a:lnTo>
                  <a:pt x="45681" y="24129"/>
                </a:lnTo>
                <a:lnTo>
                  <a:pt x="47072" y="24129"/>
                </a:lnTo>
                <a:lnTo>
                  <a:pt x="45427" y="25400"/>
                </a:lnTo>
                <a:close/>
              </a:path>
              <a:path w="10181590" h="499110">
                <a:moveTo>
                  <a:pt x="10156101" y="45720"/>
                </a:moveTo>
                <a:lnTo>
                  <a:pt x="10153827" y="41910"/>
                </a:lnTo>
                <a:lnTo>
                  <a:pt x="10154018" y="41910"/>
                </a:lnTo>
                <a:lnTo>
                  <a:pt x="10151605" y="39370"/>
                </a:lnTo>
                <a:lnTo>
                  <a:pt x="10151795" y="39370"/>
                </a:lnTo>
                <a:lnTo>
                  <a:pt x="10149255" y="36829"/>
                </a:lnTo>
                <a:lnTo>
                  <a:pt x="10149459" y="36829"/>
                </a:lnTo>
                <a:lnTo>
                  <a:pt x="10146766" y="34289"/>
                </a:lnTo>
                <a:lnTo>
                  <a:pt x="10146982" y="34289"/>
                </a:lnTo>
                <a:lnTo>
                  <a:pt x="10144163" y="31750"/>
                </a:lnTo>
                <a:lnTo>
                  <a:pt x="10144391" y="31750"/>
                </a:lnTo>
                <a:lnTo>
                  <a:pt x="10141445" y="29210"/>
                </a:lnTo>
                <a:lnTo>
                  <a:pt x="10141686" y="29210"/>
                </a:lnTo>
                <a:lnTo>
                  <a:pt x="10138613" y="26670"/>
                </a:lnTo>
                <a:lnTo>
                  <a:pt x="10138854" y="26670"/>
                </a:lnTo>
                <a:lnTo>
                  <a:pt x="10135679" y="24129"/>
                </a:lnTo>
                <a:lnTo>
                  <a:pt x="10154848" y="24129"/>
                </a:lnTo>
                <a:lnTo>
                  <a:pt x="10155859" y="25400"/>
                </a:lnTo>
                <a:lnTo>
                  <a:pt x="10158755" y="27939"/>
                </a:lnTo>
                <a:lnTo>
                  <a:pt x="10161498" y="31750"/>
                </a:lnTo>
                <a:lnTo>
                  <a:pt x="10164102" y="34289"/>
                </a:lnTo>
                <a:lnTo>
                  <a:pt x="10166527" y="38100"/>
                </a:lnTo>
                <a:lnTo>
                  <a:pt x="10168813" y="41910"/>
                </a:lnTo>
                <a:lnTo>
                  <a:pt x="10170210" y="44450"/>
                </a:lnTo>
                <a:lnTo>
                  <a:pt x="10155923" y="44450"/>
                </a:lnTo>
                <a:lnTo>
                  <a:pt x="10156101" y="45720"/>
                </a:lnTo>
                <a:close/>
              </a:path>
              <a:path w="10181590" h="499110">
                <a:moveTo>
                  <a:pt x="25260" y="45720"/>
                </a:moveTo>
                <a:lnTo>
                  <a:pt x="25438" y="44450"/>
                </a:lnTo>
                <a:lnTo>
                  <a:pt x="26013" y="44450"/>
                </a:lnTo>
                <a:lnTo>
                  <a:pt x="25260" y="45720"/>
                </a:lnTo>
                <a:close/>
              </a:path>
              <a:path w="10181590" h="499110">
                <a:moveTo>
                  <a:pt x="10162959" y="58420"/>
                </a:moveTo>
                <a:lnTo>
                  <a:pt x="10161333" y="54610"/>
                </a:lnTo>
                <a:lnTo>
                  <a:pt x="10161473" y="54610"/>
                </a:lnTo>
                <a:lnTo>
                  <a:pt x="10159682" y="50800"/>
                </a:lnTo>
                <a:lnTo>
                  <a:pt x="10159834" y="50800"/>
                </a:lnTo>
                <a:lnTo>
                  <a:pt x="10157879" y="48260"/>
                </a:lnTo>
                <a:lnTo>
                  <a:pt x="10158031" y="48260"/>
                </a:lnTo>
                <a:lnTo>
                  <a:pt x="10155923" y="44450"/>
                </a:lnTo>
                <a:lnTo>
                  <a:pt x="10170210" y="44450"/>
                </a:lnTo>
                <a:lnTo>
                  <a:pt x="10170909" y="45720"/>
                </a:lnTo>
                <a:lnTo>
                  <a:pt x="10172852" y="49529"/>
                </a:lnTo>
                <a:lnTo>
                  <a:pt x="10174605" y="53339"/>
                </a:lnTo>
                <a:lnTo>
                  <a:pt x="10176167" y="57150"/>
                </a:lnTo>
                <a:lnTo>
                  <a:pt x="10162844" y="57150"/>
                </a:lnTo>
                <a:lnTo>
                  <a:pt x="10162959" y="58420"/>
                </a:lnTo>
                <a:close/>
              </a:path>
              <a:path w="10181590" h="499110">
                <a:moveTo>
                  <a:pt x="18402" y="58420"/>
                </a:moveTo>
                <a:lnTo>
                  <a:pt x="18516" y="57150"/>
                </a:lnTo>
                <a:lnTo>
                  <a:pt x="18939" y="57150"/>
                </a:lnTo>
                <a:lnTo>
                  <a:pt x="18402" y="58420"/>
                </a:lnTo>
                <a:close/>
              </a:path>
              <a:path w="10181590" h="499110">
                <a:moveTo>
                  <a:pt x="10167289" y="72389"/>
                </a:moveTo>
                <a:lnTo>
                  <a:pt x="10166388" y="68579"/>
                </a:lnTo>
                <a:lnTo>
                  <a:pt x="10165372" y="64770"/>
                </a:lnTo>
                <a:lnTo>
                  <a:pt x="10164191" y="60960"/>
                </a:lnTo>
                <a:lnTo>
                  <a:pt x="10162844" y="57150"/>
                </a:lnTo>
                <a:lnTo>
                  <a:pt x="10176167" y="57150"/>
                </a:lnTo>
                <a:lnTo>
                  <a:pt x="10177538" y="60960"/>
                </a:lnTo>
                <a:lnTo>
                  <a:pt x="10178719" y="64770"/>
                </a:lnTo>
                <a:lnTo>
                  <a:pt x="10179955" y="71120"/>
                </a:lnTo>
                <a:lnTo>
                  <a:pt x="10167226" y="71120"/>
                </a:lnTo>
                <a:lnTo>
                  <a:pt x="10167289" y="72389"/>
                </a:lnTo>
                <a:close/>
              </a:path>
              <a:path w="10181590" h="499110">
                <a:moveTo>
                  <a:pt x="14071" y="72389"/>
                </a:moveTo>
                <a:lnTo>
                  <a:pt x="14135" y="71120"/>
                </a:lnTo>
                <a:lnTo>
                  <a:pt x="14372" y="71120"/>
                </a:lnTo>
                <a:lnTo>
                  <a:pt x="14071" y="72389"/>
                </a:lnTo>
                <a:close/>
              </a:path>
              <a:path w="10181590" h="499110">
                <a:moveTo>
                  <a:pt x="10179371" y="430529"/>
                </a:moveTo>
                <a:lnTo>
                  <a:pt x="10166388" y="430529"/>
                </a:lnTo>
                <a:lnTo>
                  <a:pt x="10167289" y="426720"/>
                </a:lnTo>
                <a:lnTo>
                  <a:pt x="10167937" y="422910"/>
                </a:lnTo>
                <a:lnTo>
                  <a:pt x="10168407" y="419100"/>
                </a:lnTo>
                <a:lnTo>
                  <a:pt x="10168686" y="415289"/>
                </a:lnTo>
                <a:lnTo>
                  <a:pt x="10168775" y="86360"/>
                </a:lnTo>
                <a:lnTo>
                  <a:pt x="10168674" y="82550"/>
                </a:lnTo>
                <a:lnTo>
                  <a:pt x="10168369" y="78739"/>
                </a:lnTo>
                <a:lnTo>
                  <a:pt x="10167886" y="74929"/>
                </a:lnTo>
                <a:lnTo>
                  <a:pt x="10167226" y="71120"/>
                </a:lnTo>
                <a:lnTo>
                  <a:pt x="10179955" y="71120"/>
                </a:lnTo>
                <a:lnTo>
                  <a:pt x="10180472" y="73660"/>
                </a:lnTo>
                <a:lnTo>
                  <a:pt x="10181031" y="77470"/>
                </a:lnTo>
                <a:lnTo>
                  <a:pt x="10181361" y="82550"/>
                </a:lnTo>
                <a:lnTo>
                  <a:pt x="10181361" y="415289"/>
                </a:lnTo>
                <a:lnTo>
                  <a:pt x="10181031" y="420370"/>
                </a:lnTo>
                <a:lnTo>
                  <a:pt x="10179697" y="429260"/>
                </a:lnTo>
                <a:lnTo>
                  <a:pt x="10179371" y="430529"/>
                </a:lnTo>
                <a:close/>
              </a:path>
              <a:path w="10181590" h="499110">
                <a:moveTo>
                  <a:pt x="13423" y="76200"/>
                </a:moveTo>
                <a:lnTo>
                  <a:pt x="13474" y="74929"/>
                </a:lnTo>
                <a:lnTo>
                  <a:pt x="13601" y="74929"/>
                </a:lnTo>
                <a:lnTo>
                  <a:pt x="13423" y="76200"/>
                </a:lnTo>
                <a:close/>
              </a:path>
              <a:path w="10181590" h="499110">
                <a:moveTo>
                  <a:pt x="10167937" y="76200"/>
                </a:moveTo>
                <a:lnTo>
                  <a:pt x="10167759" y="74929"/>
                </a:lnTo>
                <a:lnTo>
                  <a:pt x="10167937" y="76200"/>
                </a:lnTo>
                <a:close/>
              </a:path>
              <a:path w="10181590" h="499110">
                <a:moveTo>
                  <a:pt x="12585" y="87629"/>
                </a:moveTo>
                <a:lnTo>
                  <a:pt x="12585" y="86360"/>
                </a:lnTo>
                <a:lnTo>
                  <a:pt x="12585" y="87629"/>
                </a:lnTo>
                <a:close/>
              </a:path>
              <a:path w="10181590" h="499110">
                <a:moveTo>
                  <a:pt x="10168775" y="87629"/>
                </a:moveTo>
                <a:lnTo>
                  <a:pt x="10168750" y="86360"/>
                </a:lnTo>
                <a:lnTo>
                  <a:pt x="10168775" y="87629"/>
                </a:lnTo>
                <a:close/>
              </a:path>
              <a:path w="10181590" h="499110">
                <a:moveTo>
                  <a:pt x="15261" y="430529"/>
                </a:moveTo>
                <a:lnTo>
                  <a:pt x="14973" y="430529"/>
                </a:lnTo>
                <a:lnTo>
                  <a:pt x="14897" y="429260"/>
                </a:lnTo>
                <a:lnTo>
                  <a:pt x="15261" y="430529"/>
                </a:lnTo>
                <a:close/>
              </a:path>
              <a:path w="10181590" h="499110">
                <a:moveTo>
                  <a:pt x="10175125" y="444500"/>
                </a:moveTo>
                <a:lnTo>
                  <a:pt x="10161333" y="444500"/>
                </a:lnTo>
                <a:lnTo>
                  <a:pt x="10162959" y="440689"/>
                </a:lnTo>
                <a:lnTo>
                  <a:pt x="10164292" y="436879"/>
                </a:lnTo>
                <a:lnTo>
                  <a:pt x="10165461" y="433070"/>
                </a:lnTo>
                <a:lnTo>
                  <a:pt x="10166464" y="429260"/>
                </a:lnTo>
                <a:lnTo>
                  <a:pt x="10166388" y="430529"/>
                </a:lnTo>
                <a:lnTo>
                  <a:pt x="10179371" y="430529"/>
                </a:lnTo>
                <a:lnTo>
                  <a:pt x="10178719" y="433070"/>
                </a:lnTo>
                <a:lnTo>
                  <a:pt x="10177538" y="436879"/>
                </a:lnTo>
                <a:lnTo>
                  <a:pt x="10176167" y="441960"/>
                </a:lnTo>
                <a:lnTo>
                  <a:pt x="10175125" y="444500"/>
                </a:lnTo>
                <a:close/>
              </a:path>
              <a:path w="10181590" h="499110">
                <a:moveTo>
                  <a:pt x="20485" y="444500"/>
                </a:moveTo>
                <a:lnTo>
                  <a:pt x="20015" y="444500"/>
                </a:lnTo>
                <a:lnTo>
                  <a:pt x="19888" y="443229"/>
                </a:lnTo>
                <a:lnTo>
                  <a:pt x="20485" y="444500"/>
                </a:lnTo>
                <a:close/>
              </a:path>
              <a:path w="10181590" h="499110">
                <a:moveTo>
                  <a:pt x="10172204" y="450850"/>
                </a:moveTo>
                <a:lnTo>
                  <a:pt x="10157879" y="450850"/>
                </a:lnTo>
                <a:lnTo>
                  <a:pt x="10159834" y="447039"/>
                </a:lnTo>
                <a:lnTo>
                  <a:pt x="10159682" y="447039"/>
                </a:lnTo>
                <a:lnTo>
                  <a:pt x="10161473" y="443229"/>
                </a:lnTo>
                <a:lnTo>
                  <a:pt x="10161333" y="444500"/>
                </a:lnTo>
                <a:lnTo>
                  <a:pt x="10175125" y="444500"/>
                </a:lnTo>
                <a:lnTo>
                  <a:pt x="10174605" y="445770"/>
                </a:lnTo>
                <a:lnTo>
                  <a:pt x="10172852" y="449579"/>
                </a:lnTo>
                <a:lnTo>
                  <a:pt x="10172204" y="450850"/>
                </a:lnTo>
                <a:close/>
              </a:path>
              <a:path w="10181590" h="499110">
                <a:moveTo>
                  <a:pt x="24032" y="450850"/>
                </a:moveTo>
                <a:lnTo>
                  <a:pt x="23482" y="450850"/>
                </a:lnTo>
                <a:lnTo>
                  <a:pt x="23329" y="449579"/>
                </a:lnTo>
                <a:lnTo>
                  <a:pt x="24032" y="450850"/>
                </a:lnTo>
                <a:close/>
              </a:path>
              <a:path w="10181590" h="499110">
                <a:moveTo>
                  <a:pt x="10164910" y="462279"/>
                </a:moveTo>
                <a:lnTo>
                  <a:pt x="10149255" y="462279"/>
                </a:lnTo>
                <a:lnTo>
                  <a:pt x="10151795" y="458470"/>
                </a:lnTo>
                <a:lnTo>
                  <a:pt x="10151605" y="458470"/>
                </a:lnTo>
                <a:lnTo>
                  <a:pt x="10154018" y="455929"/>
                </a:lnTo>
                <a:lnTo>
                  <a:pt x="10153827" y="455929"/>
                </a:lnTo>
                <a:lnTo>
                  <a:pt x="10156101" y="453389"/>
                </a:lnTo>
                <a:lnTo>
                  <a:pt x="10155923" y="453389"/>
                </a:lnTo>
                <a:lnTo>
                  <a:pt x="10158031" y="449579"/>
                </a:lnTo>
                <a:lnTo>
                  <a:pt x="10157879" y="450850"/>
                </a:lnTo>
                <a:lnTo>
                  <a:pt x="10172204" y="450850"/>
                </a:lnTo>
                <a:lnTo>
                  <a:pt x="10170909" y="453389"/>
                </a:lnTo>
                <a:lnTo>
                  <a:pt x="10168813" y="457200"/>
                </a:lnTo>
                <a:lnTo>
                  <a:pt x="10166527" y="459739"/>
                </a:lnTo>
                <a:lnTo>
                  <a:pt x="10164910" y="462279"/>
                </a:lnTo>
                <a:close/>
              </a:path>
              <a:path w="10181590" h="499110">
                <a:moveTo>
                  <a:pt x="32799" y="462279"/>
                </a:moveTo>
                <a:lnTo>
                  <a:pt x="32105" y="462279"/>
                </a:lnTo>
                <a:lnTo>
                  <a:pt x="31902" y="461010"/>
                </a:lnTo>
                <a:lnTo>
                  <a:pt x="32799" y="462279"/>
                </a:lnTo>
                <a:close/>
              </a:path>
              <a:path w="10181590" h="499110">
                <a:moveTo>
                  <a:pt x="10163234" y="464820"/>
                </a:moveTo>
                <a:lnTo>
                  <a:pt x="10146766" y="464820"/>
                </a:lnTo>
                <a:lnTo>
                  <a:pt x="10149459" y="461010"/>
                </a:lnTo>
                <a:lnTo>
                  <a:pt x="10149255" y="462279"/>
                </a:lnTo>
                <a:lnTo>
                  <a:pt x="10164910" y="462279"/>
                </a:lnTo>
                <a:lnTo>
                  <a:pt x="10164102" y="463550"/>
                </a:lnTo>
                <a:lnTo>
                  <a:pt x="10163234" y="464820"/>
                </a:lnTo>
                <a:close/>
              </a:path>
              <a:path w="10181590" h="499110">
                <a:moveTo>
                  <a:pt x="35318" y="464820"/>
                </a:moveTo>
                <a:lnTo>
                  <a:pt x="34594" y="464820"/>
                </a:lnTo>
                <a:lnTo>
                  <a:pt x="34378" y="463550"/>
                </a:lnTo>
                <a:lnTo>
                  <a:pt x="35318" y="464820"/>
                </a:lnTo>
                <a:close/>
              </a:path>
              <a:path w="10181590" h="499110">
                <a:moveTo>
                  <a:pt x="10161498" y="467360"/>
                </a:moveTo>
                <a:lnTo>
                  <a:pt x="10144163" y="467360"/>
                </a:lnTo>
                <a:lnTo>
                  <a:pt x="10146982" y="463550"/>
                </a:lnTo>
                <a:lnTo>
                  <a:pt x="10146766" y="464820"/>
                </a:lnTo>
                <a:lnTo>
                  <a:pt x="10163234" y="464820"/>
                </a:lnTo>
                <a:lnTo>
                  <a:pt x="10161498" y="467360"/>
                </a:lnTo>
                <a:close/>
              </a:path>
              <a:path w="10181590" h="499110">
                <a:moveTo>
                  <a:pt x="38442" y="467360"/>
                </a:moveTo>
                <a:lnTo>
                  <a:pt x="37198" y="467360"/>
                </a:lnTo>
                <a:lnTo>
                  <a:pt x="36969" y="466089"/>
                </a:lnTo>
                <a:lnTo>
                  <a:pt x="38442" y="467360"/>
                </a:lnTo>
                <a:close/>
              </a:path>
              <a:path w="10181590" h="499110">
                <a:moveTo>
                  <a:pt x="10139362" y="486410"/>
                </a:moveTo>
                <a:lnTo>
                  <a:pt x="10097693" y="486410"/>
                </a:lnTo>
                <a:lnTo>
                  <a:pt x="10101821" y="485139"/>
                </a:lnTo>
                <a:lnTo>
                  <a:pt x="10108920" y="485139"/>
                </a:lnTo>
                <a:lnTo>
                  <a:pt x="10112844" y="483870"/>
                </a:lnTo>
                <a:lnTo>
                  <a:pt x="10112540" y="483870"/>
                </a:lnTo>
                <a:lnTo>
                  <a:pt x="10116388" y="482600"/>
                </a:lnTo>
                <a:lnTo>
                  <a:pt x="10116096" y="482600"/>
                </a:lnTo>
                <a:lnTo>
                  <a:pt x="10119855" y="481329"/>
                </a:lnTo>
                <a:lnTo>
                  <a:pt x="10119563" y="481329"/>
                </a:lnTo>
                <a:lnTo>
                  <a:pt x="10123246" y="480060"/>
                </a:lnTo>
                <a:lnTo>
                  <a:pt x="10122966" y="480060"/>
                </a:lnTo>
                <a:lnTo>
                  <a:pt x="10126560" y="478789"/>
                </a:lnTo>
                <a:lnTo>
                  <a:pt x="10126281" y="478789"/>
                </a:lnTo>
                <a:lnTo>
                  <a:pt x="10129774" y="477520"/>
                </a:lnTo>
                <a:lnTo>
                  <a:pt x="10129507" y="477520"/>
                </a:lnTo>
                <a:lnTo>
                  <a:pt x="10132898" y="474979"/>
                </a:lnTo>
                <a:lnTo>
                  <a:pt x="10132644" y="474979"/>
                </a:lnTo>
                <a:lnTo>
                  <a:pt x="10135933" y="473710"/>
                </a:lnTo>
                <a:lnTo>
                  <a:pt x="10135679" y="473710"/>
                </a:lnTo>
                <a:lnTo>
                  <a:pt x="10138854" y="471170"/>
                </a:lnTo>
                <a:lnTo>
                  <a:pt x="10138613" y="471170"/>
                </a:lnTo>
                <a:lnTo>
                  <a:pt x="10141686" y="468629"/>
                </a:lnTo>
                <a:lnTo>
                  <a:pt x="10141445" y="468629"/>
                </a:lnTo>
                <a:lnTo>
                  <a:pt x="10144391" y="466089"/>
                </a:lnTo>
                <a:lnTo>
                  <a:pt x="10144163" y="467360"/>
                </a:lnTo>
                <a:lnTo>
                  <a:pt x="10161498" y="467360"/>
                </a:lnTo>
                <a:lnTo>
                  <a:pt x="10158755" y="469900"/>
                </a:lnTo>
                <a:lnTo>
                  <a:pt x="10155859" y="473710"/>
                </a:lnTo>
                <a:lnTo>
                  <a:pt x="10152824" y="476250"/>
                </a:lnTo>
                <a:lnTo>
                  <a:pt x="10149649" y="478789"/>
                </a:lnTo>
                <a:lnTo>
                  <a:pt x="10146347" y="481329"/>
                </a:lnTo>
                <a:lnTo>
                  <a:pt x="10142918" y="483870"/>
                </a:lnTo>
                <a:lnTo>
                  <a:pt x="10139362" y="486410"/>
                </a:lnTo>
                <a:close/>
              </a:path>
              <a:path w="10181590" h="499110">
                <a:moveTo>
                  <a:pt x="10107320" y="497839"/>
                </a:moveTo>
                <a:lnTo>
                  <a:pt x="74041" y="497839"/>
                </a:lnTo>
                <a:lnTo>
                  <a:pt x="69735" y="496570"/>
                </a:lnTo>
                <a:lnTo>
                  <a:pt x="10111625" y="496570"/>
                </a:lnTo>
                <a:lnTo>
                  <a:pt x="10107320" y="497839"/>
                </a:lnTo>
                <a:close/>
              </a:path>
              <a:path w="10181590" h="499110">
                <a:moveTo>
                  <a:pt x="10098493" y="499110"/>
                </a:moveTo>
                <a:lnTo>
                  <a:pt x="82867" y="499110"/>
                </a:lnTo>
                <a:lnTo>
                  <a:pt x="78422" y="497839"/>
                </a:lnTo>
                <a:lnTo>
                  <a:pt x="10102938" y="497839"/>
                </a:lnTo>
                <a:lnTo>
                  <a:pt x="10098493" y="4991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86512" y="4930141"/>
            <a:ext cx="10168255" cy="486409"/>
          </a:xfrm>
          <a:custGeom>
            <a:avLst/>
            <a:gdLst/>
            <a:ahLst/>
            <a:cxnLst/>
            <a:rect l="l" t="t" r="r" b="b"/>
            <a:pathLst>
              <a:path w="10168255" h="486410">
                <a:moveTo>
                  <a:pt x="10087356" y="486156"/>
                </a:moveTo>
                <a:lnTo>
                  <a:pt x="80772" y="486156"/>
                </a:lnTo>
                <a:lnTo>
                  <a:pt x="49184" y="479936"/>
                </a:lnTo>
                <a:lnTo>
                  <a:pt x="23431" y="462638"/>
                </a:lnTo>
                <a:lnTo>
                  <a:pt x="6155" y="436906"/>
                </a:lnTo>
                <a:lnTo>
                  <a:pt x="0" y="405384"/>
                </a:lnTo>
                <a:lnTo>
                  <a:pt x="0" y="80772"/>
                </a:lnTo>
                <a:lnTo>
                  <a:pt x="6155" y="49234"/>
                </a:lnTo>
                <a:lnTo>
                  <a:pt x="23431" y="23498"/>
                </a:lnTo>
                <a:lnTo>
                  <a:pt x="49184" y="6205"/>
                </a:lnTo>
                <a:lnTo>
                  <a:pt x="80772" y="0"/>
                </a:lnTo>
                <a:lnTo>
                  <a:pt x="10087356" y="0"/>
                </a:lnTo>
                <a:lnTo>
                  <a:pt x="10118943" y="6205"/>
                </a:lnTo>
                <a:lnTo>
                  <a:pt x="10144696" y="23498"/>
                </a:lnTo>
                <a:lnTo>
                  <a:pt x="10161972" y="49234"/>
                </a:lnTo>
                <a:lnTo>
                  <a:pt x="10168128" y="80772"/>
                </a:lnTo>
                <a:lnTo>
                  <a:pt x="10168128" y="405384"/>
                </a:lnTo>
                <a:lnTo>
                  <a:pt x="10161972" y="436906"/>
                </a:lnTo>
                <a:lnTo>
                  <a:pt x="10144696" y="462638"/>
                </a:lnTo>
                <a:lnTo>
                  <a:pt x="10118943" y="479936"/>
                </a:lnTo>
                <a:lnTo>
                  <a:pt x="10087356" y="486156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79894" y="4923498"/>
            <a:ext cx="10181590" cy="499109"/>
          </a:xfrm>
          <a:custGeom>
            <a:avLst/>
            <a:gdLst/>
            <a:ahLst/>
            <a:cxnLst/>
            <a:rect l="l" t="t" r="r" b="b"/>
            <a:pathLst>
              <a:path w="10181590" h="499110">
                <a:moveTo>
                  <a:pt x="10115854" y="496570"/>
                </a:moveTo>
                <a:lnTo>
                  <a:pt x="65506" y="496570"/>
                </a:lnTo>
                <a:lnTo>
                  <a:pt x="57276" y="494029"/>
                </a:lnTo>
                <a:lnTo>
                  <a:pt x="53301" y="491489"/>
                </a:lnTo>
                <a:lnTo>
                  <a:pt x="49428" y="490220"/>
                </a:lnTo>
                <a:lnTo>
                  <a:pt x="45656" y="487679"/>
                </a:lnTo>
                <a:lnTo>
                  <a:pt x="41998" y="486410"/>
                </a:lnTo>
                <a:lnTo>
                  <a:pt x="38442" y="483870"/>
                </a:lnTo>
                <a:lnTo>
                  <a:pt x="22606" y="469900"/>
                </a:lnTo>
                <a:lnTo>
                  <a:pt x="19862" y="467360"/>
                </a:lnTo>
                <a:lnTo>
                  <a:pt x="17259" y="463550"/>
                </a:lnTo>
                <a:lnTo>
                  <a:pt x="14820" y="459739"/>
                </a:lnTo>
                <a:lnTo>
                  <a:pt x="12547" y="457200"/>
                </a:lnTo>
                <a:lnTo>
                  <a:pt x="3822" y="436879"/>
                </a:lnTo>
                <a:lnTo>
                  <a:pt x="2641" y="433070"/>
                </a:lnTo>
                <a:lnTo>
                  <a:pt x="1663" y="429260"/>
                </a:lnTo>
                <a:lnTo>
                  <a:pt x="330" y="420370"/>
                </a:lnTo>
                <a:lnTo>
                  <a:pt x="0" y="415289"/>
                </a:lnTo>
                <a:lnTo>
                  <a:pt x="0" y="82550"/>
                </a:lnTo>
                <a:lnTo>
                  <a:pt x="330" y="77470"/>
                </a:lnTo>
                <a:lnTo>
                  <a:pt x="889" y="73660"/>
                </a:lnTo>
                <a:lnTo>
                  <a:pt x="1663" y="69850"/>
                </a:lnTo>
                <a:lnTo>
                  <a:pt x="2641" y="64770"/>
                </a:lnTo>
                <a:lnTo>
                  <a:pt x="19862" y="31750"/>
                </a:lnTo>
                <a:lnTo>
                  <a:pt x="22606" y="27939"/>
                </a:lnTo>
                <a:lnTo>
                  <a:pt x="25501" y="25400"/>
                </a:lnTo>
                <a:lnTo>
                  <a:pt x="28536" y="21589"/>
                </a:lnTo>
                <a:lnTo>
                  <a:pt x="31711" y="19050"/>
                </a:lnTo>
                <a:lnTo>
                  <a:pt x="35013" y="16510"/>
                </a:lnTo>
                <a:lnTo>
                  <a:pt x="38442" y="13970"/>
                </a:lnTo>
                <a:lnTo>
                  <a:pt x="41998" y="11429"/>
                </a:lnTo>
                <a:lnTo>
                  <a:pt x="45656" y="10160"/>
                </a:lnTo>
                <a:lnTo>
                  <a:pt x="49428" y="7620"/>
                </a:lnTo>
                <a:lnTo>
                  <a:pt x="57276" y="5079"/>
                </a:lnTo>
                <a:lnTo>
                  <a:pt x="65506" y="2539"/>
                </a:lnTo>
                <a:lnTo>
                  <a:pt x="74041" y="0"/>
                </a:lnTo>
                <a:lnTo>
                  <a:pt x="10107320" y="0"/>
                </a:lnTo>
                <a:lnTo>
                  <a:pt x="10115854" y="2539"/>
                </a:lnTo>
                <a:lnTo>
                  <a:pt x="10124084" y="5079"/>
                </a:lnTo>
                <a:lnTo>
                  <a:pt x="10131933" y="7620"/>
                </a:lnTo>
                <a:lnTo>
                  <a:pt x="10135704" y="10160"/>
                </a:lnTo>
                <a:lnTo>
                  <a:pt x="10139362" y="11429"/>
                </a:lnTo>
                <a:lnTo>
                  <a:pt x="10141140" y="12700"/>
                </a:lnTo>
                <a:lnTo>
                  <a:pt x="76123" y="12700"/>
                </a:lnTo>
                <a:lnTo>
                  <a:pt x="72123" y="13970"/>
                </a:lnTo>
                <a:lnTo>
                  <a:pt x="68821" y="13970"/>
                </a:lnTo>
                <a:lnTo>
                  <a:pt x="64973" y="15239"/>
                </a:lnTo>
                <a:lnTo>
                  <a:pt x="65265" y="15239"/>
                </a:lnTo>
                <a:lnTo>
                  <a:pt x="61506" y="16510"/>
                </a:lnTo>
                <a:lnTo>
                  <a:pt x="61798" y="16510"/>
                </a:lnTo>
                <a:lnTo>
                  <a:pt x="58115" y="17779"/>
                </a:lnTo>
                <a:lnTo>
                  <a:pt x="58394" y="17779"/>
                </a:lnTo>
                <a:lnTo>
                  <a:pt x="54800" y="19050"/>
                </a:lnTo>
                <a:lnTo>
                  <a:pt x="55079" y="19050"/>
                </a:lnTo>
                <a:lnTo>
                  <a:pt x="51587" y="21589"/>
                </a:lnTo>
                <a:lnTo>
                  <a:pt x="51854" y="21589"/>
                </a:lnTo>
                <a:lnTo>
                  <a:pt x="48463" y="22860"/>
                </a:lnTo>
                <a:lnTo>
                  <a:pt x="48717" y="22860"/>
                </a:lnTo>
                <a:lnTo>
                  <a:pt x="47072" y="24129"/>
                </a:lnTo>
                <a:lnTo>
                  <a:pt x="45681" y="24129"/>
                </a:lnTo>
                <a:lnTo>
                  <a:pt x="42506" y="26670"/>
                </a:lnTo>
                <a:lnTo>
                  <a:pt x="42748" y="26670"/>
                </a:lnTo>
                <a:lnTo>
                  <a:pt x="39674" y="29210"/>
                </a:lnTo>
                <a:lnTo>
                  <a:pt x="39916" y="29210"/>
                </a:lnTo>
                <a:lnTo>
                  <a:pt x="36969" y="31750"/>
                </a:lnTo>
                <a:lnTo>
                  <a:pt x="37198" y="31750"/>
                </a:lnTo>
                <a:lnTo>
                  <a:pt x="34378" y="34289"/>
                </a:lnTo>
                <a:lnTo>
                  <a:pt x="34594" y="34289"/>
                </a:lnTo>
                <a:lnTo>
                  <a:pt x="31902" y="36829"/>
                </a:lnTo>
                <a:lnTo>
                  <a:pt x="32105" y="36829"/>
                </a:lnTo>
                <a:lnTo>
                  <a:pt x="29565" y="39370"/>
                </a:lnTo>
                <a:lnTo>
                  <a:pt x="29756" y="39370"/>
                </a:lnTo>
                <a:lnTo>
                  <a:pt x="27343" y="41910"/>
                </a:lnTo>
                <a:lnTo>
                  <a:pt x="27520" y="41910"/>
                </a:lnTo>
                <a:lnTo>
                  <a:pt x="26013" y="44450"/>
                </a:lnTo>
                <a:lnTo>
                  <a:pt x="25438" y="44450"/>
                </a:lnTo>
                <a:lnTo>
                  <a:pt x="23329" y="48260"/>
                </a:lnTo>
                <a:lnTo>
                  <a:pt x="23482" y="48260"/>
                </a:lnTo>
                <a:lnTo>
                  <a:pt x="21526" y="50800"/>
                </a:lnTo>
                <a:lnTo>
                  <a:pt x="21678" y="50800"/>
                </a:lnTo>
                <a:lnTo>
                  <a:pt x="19888" y="54610"/>
                </a:lnTo>
                <a:lnTo>
                  <a:pt x="18939" y="57150"/>
                </a:lnTo>
                <a:lnTo>
                  <a:pt x="18516" y="57150"/>
                </a:lnTo>
                <a:lnTo>
                  <a:pt x="17068" y="60960"/>
                </a:lnTo>
                <a:lnTo>
                  <a:pt x="15900" y="64770"/>
                </a:lnTo>
                <a:lnTo>
                  <a:pt x="14897" y="68579"/>
                </a:lnTo>
                <a:lnTo>
                  <a:pt x="14372" y="71120"/>
                </a:lnTo>
                <a:lnTo>
                  <a:pt x="14135" y="71120"/>
                </a:lnTo>
                <a:lnTo>
                  <a:pt x="13601" y="74929"/>
                </a:lnTo>
                <a:lnTo>
                  <a:pt x="13474" y="74929"/>
                </a:lnTo>
                <a:lnTo>
                  <a:pt x="12954" y="78739"/>
                </a:lnTo>
                <a:lnTo>
                  <a:pt x="12674" y="82550"/>
                </a:lnTo>
                <a:lnTo>
                  <a:pt x="12674" y="415289"/>
                </a:lnTo>
                <a:lnTo>
                  <a:pt x="12992" y="419100"/>
                </a:lnTo>
                <a:lnTo>
                  <a:pt x="13474" y="422910"/>
                </a:lnTo>
                <a:lnTo>
                  <a:pt x="14135" y="426720"/>
                </a:lnTo>
                <a:lnTo>
                  <a:pt x="14973" y="430529"/>
                </a:lnTo>
                <a:lnTo>
                  <a:pt x="15261" y="430529"/>
                </a:lnTo>
                <a:lnTo>
                  <a:pt x="15989" y="433070"/>
                </a:lnTo>
                <a:lnTo>
                  <a:pt x="17170" y="436879"/>
                </a:lnTo>
                <a:lnTo>
                  <a:pt x="18516" y="440689"/>
                </a:lnTo>
                <a:lnTo>
                  <a:pt x="20015" y="444500"/>
                </a:lnTo>
                <a:lnTo>
                  <a:pt x="20485" y="444500"/>
                </a:lnTo>
                <a:lnTo>
                  <a:pt x="21678" y="447039"/>
                </a:lnTo>
                <a:lnTo>
                  <a:pt x="21526" y="447039"/>
                </a:lnTo>
                <a:lnTo>
                  <a:pt x="23482" y="450850"/>
                </a:lnTo>
                <a:lnTo>
                  <a:pt x="24032" y="450850"/>
                </a:lnTo>
                <a:lnTo>
                  <a:pt x="25438" y="453389"/>
                </a:lnTo>
                <a:lnTo>
                  <a:pt x="25260" y="453389"/>
                </a:lnTo>
                <a:lnTo>
                  <a:pt x="27520" y="455929"/>
                </a:lnTo>
                <a:lnTo>
                  <a:pt x="27343" y="455929"/>
                </a:lnTo>
                <a:lnTo>
                  <a:pt x="29756" y="458470"/>
                </a:lnTo>
                <a:lnTo>
                  <a:pt x="29565" y="458470"/>
                </a:lnTo>
                <a:lnTo>
                  <a:pt x="32105" y="462279"/>
                </a:lnTo>
                <a:lnTo>
                  <a:pt x="32799" y="462279"/>
                </a:lnTo>
                <a:lnTo>
                  <a:pt x="34594" y="464820"/>
                </a:lnTo>
                <a:lnTo>
                  <a:pt x="35318" y="464820"/>
                </a:lnTo>
                <a:lnTo>
                  <a:pt x="37198" y="467360"/>
                </a:lnTo>
                <a:lnTo>
                  <a:pt x="38442" y="467360"/>
                </a:lnTo>
                <a:lnTo>
                  <a:pt x="39916" y="468629"/>
                </a:lnTo>
                <a:lnTo>
                  <a:pt x="39674" y="468629"/>
                </a:lnTo>
                <a:lnTo>
                  <a:pt x="42748" y="471170"/>
                </a:lnTo>
                <a:lnTo>
                  <a:pt x="42506" y="471170"/>
                </a:lnTo>
                <a:lnTo>
                  <a:pt x="45681" y="473710"/>
                </a:lnTo>
                <a:lnTo>
                  <a:pt x="45427" y="473710"/>
                </a:lnTo>
                <a:lnTo>
                  <a:pt x="48717" y="474979"/>
                </a:lnTo>
                <a:lnTo>
                  <a:pt x="48463" y="474979"/>
                </a:lnTo>
                <a:lnTo>
                  <a:pt x="51854" y="477520"/>
                </a:lnTo>
                <a:lnTo>
                  <a:pt x="51587" y="477520"/>
                </a:lnTo>
                <a:lnTo>
                  <a:pt x="55079" y="478789"/>
                </a:lnTo>
                <a:lnTo>
                  <a:pt x="54800" y="478789"/>
                </a:lnTo>
                <a:lnTo>
                  <a:pt x="58394" y="480060"/>
                </a:lnTo>
                <a:lnTo>
                  <a:pt x="58115" y="480060"/>
                </a:lnTo>
                <a:lnTo>
                  <a:pt x="61798" y="481329"/>
                </a:lnTo>
                <a:lnTo>
                  <a:pt x="61506" y="481329"/>
                </a:lnTo>
                <a:lnTo>
                  <a:pt x="65265" y="482600"/>
                </a:lnTo>
                <a:lnTo>
                  <a:pt x="64973" y="482600"/>
                </a:lnTo>
                <a:lnTo>
                  <a:pt x="68821" y="483870"/>
                </a:lnTo>
                <a:lnTo>
                  <a:pt x="68516" y="483870"/>
                </a:lnTo>
                <a:lnTo>
                  <a:pt x="72440" y="485139"/>
                </a:lnTo>
                <a:lnTo>
                  <a:pt x="79540" y="485139"/>
                </a:lnTo>
                <a:lnTo>
                  <a:pt x="83667" y="486410"/>
                </a:lnTo>
                <a:lnTo>
                  <a:pt x="10139362" y="486410"/>
                </a:lnTo>
                <a:lnTo>
                  <a:pt x="10135704" y="487679"/>
                </a:lnTo>
                <a:lnTo>
                  <a:pt x="10131933" y="490220"/>
                </a:lnTo>
                <a:lnTo>
                  <a:pt x="10128059" y="491489"/>
                </a:lnTo>
                <a:lnTo>
                  <a:pt x="10124084" y="494029"/>
                </a:lnTo>
                <a:lnTo>
                  <a:pt x="10115854" y="496570"/>
                </a:lnTo>
                <a:close/>
              </a:path>
              <a:path w="10181590" h="499110">
                <a:moveTo>
                  <a:pt x="10135933" y="25400"/>
                </a:moveTo>
                <a:lnTo>
                  <a:pt x="10132644" y="22860"/>
                </a:lnTo>
                <a:lnTo>
                  <a:pt x="10132898" y="22860"/>
                </a:lnTo>
                <a:lnTo>
                  <a:pt x="10129507" y="21589"/>
                </a:lnTo>
                <a:lnTo>
                  <a:pt x="10129774" y="21589"/>
                </a:lnTo>
                <a:lnTo>
                  <a:pt x="10126281" y="19050"/>
                </a:lnTo>
                <a:lnTo>
                  <a:pt x="10126560" y="19050"/>
                </a:lnTo>
                <a:lnTo>
                  <a:pt x="10122966" y="17779"/>
                </a:lnTo>
                <a:lnTo>
                  <a:pt x="10123246" y="17779"/>
                </a:lnTo>
                <a:lnTo>
                  <a:pt x="10119563" y="16510"/>
                </a:lnTo>
                <a:lnTo>
                  <a:pt x="10119855" y="16510"/>
                </a:lnTo>
                <a:lnTo>
                  <a:pt x="10116096" y="15239"/>
                </a:lnTo>
                <a:lnTo>
                  <a:pt x="10116388" y="15239"/>
                </a:lnTo>
                <a:lnTo>
                  <a:pt x="10112540" y="13970"/>
                </a:lnTo>
                <a:lnTo>
                  <a:pt x="10109238" y="13970"/>
                </a:lnTo>
                <a:lnTo>
                  <a:pt x="10105237" y="12700"/>
                </a:lnTo>
                <a:lnTo>
                  <a:pt x="10141140" y="12700"/>
                </a:lnTo>
                <a:lnTo>
                  <a:pt x="10142918" y="13970"/>
                </a:lnTo>
                <a:lnTo>
                  <a:pt x="10146347" y="16510"/>
                </a:lnTo>
                <a:lnTo>
                  <a:pt x="10149649" y="19050"/>
                </a:lnTo>
                <a:lnTo>
                  <a:pt x="10152824" y="21589"/>
                </a:lnTo>
                <a:lnTo>
                  <a:pt x="10154848" y="24129"/>
                </a:lnTo>
                <a:lnTo>
                  <a:pt x="10135679" y="24129"/>
                </a:lnTo>
                <a:lnTo>
                  <a:pt x="10135933" y="25400"/>
                </a:lnTo>
                <a:close/>
              </a:path>
              <a:path w="10181590" h="499110">
                <a:moveTo>
                  <a:pt x="45427" y="25400"/>
                </a:moveTo>
                <a:lnTo>
                  <a:pt x="45681" y="24129"/>
                </a:lnTo>
                <a:lnTo>
                  <a:pt x="47072" y="24129"/>
                </a:lnTo>
                <a:lnTo>
                  <a:pt x="45427" y="25400"/>
                </a:lnTo>
                <a:close/>
              </a:path>
              <a:path w="10181590" h="499110">
                <a:moveTo>
                  <a:pt x="10156101" y="45720"/>
                </a:moveTo>
                <a:lnTo>
                  <a:pt x="10153827" y="41910"/>
                </a:lnTo>
                <a:lnTo>
                  <a:pt x="10154018" y="41910"/>
                </a:lnTo>
                <a:lnTo>
                  <a:pt x="10151605" y="39370"/>
                </a:lnTo>
                <a:lnTo>
                  <a:pt x="10151795" y="39370"/>
                </a:lnTo>
                <a:lnTo>
                  <a:pt x="10149255" y="36829"/>
                </a:lnTo>
                <a:lnTo>
                  <a:pt x="10149459" y="36829"/>
                </a:lnTo>
                <a:lnTo>
                  <a:pt x="10146766" y="34289"/>
                </a:lnTo>
                <a:lnTo>
                  <a:pt x="10146982" y="34289"/>
                </a:lnTo>
                <a:lnTo>
                  <a:pt x="10144163" y="31750"/>
                </a:lnTo>
                <a:lnTo>
                  <a:pt x="10144391" y="31750"/>
                </a:lnTo>
                <a:lnTo>
                  <a:pt x="10141445" y="29210"/>
                </a:lnTo>
                <a:lnTo>
                  <a:pt x="10141686" y="29210"/>
                </a:lnTo>
                <a:lnTo>
                  <a:pt x="10138613" y="26670"/>
                </a:lnTo>
                <a:lnTo>
                  <a:pt x="10138854" y="26670"/>
                </a:lnTo>
                <a:lnTo>
                  <a:pt x="10135679" y="24129"/>
                </a:lnTo>
                <a:lnTo>
                  <a:pt x="10154848" y="24129"/>
                </a:lnTo>
                <a:lnTo>
                  <a:pt x="10155859" y="25400"/>
                </a:lnTo>
                <a:lnTo>
                  <a:pt x="10158755" y="27939"/>
                </a:lnTo>
                <a:lnTo>
                  <a:pt x="10161498" y="31750"/>
                </a:lnTo>
                <a:lnTo>
                  <a:pt x="10164102" y="34289"/>
                </a:lnTo>
                <a:lnTo>
                  <a:pt x="10166527" y="38100"/>
                </a:lnTo>
                <a:lnTo>
                  <a:pt x="10168813" y="41910"/>
                </a:lnTo>
                <a:lnTo>
                  <a:pt x="10170210" y="44450"/>
                </a:lnTo>
                <a:lnTo>
                  <a:pt x="10155923" y="44450"/>
                </a:lnTo>
                <a:lnTo>
                  <a:pt x="10156101" y="45720"/>
                </a:lnTo>
                <a:close/>
              </a:path>
              <a:path w="10181590" h="499110">
                <a:moveTo>
                  <a:pt x="25260" y="45720"/>
                </a:moveTo>
                <a:lnTo>
                  <a:pt x="25438" y="44450"/>
                </a:lnTo>
                <a:lnTo>
                  <a:pt x="26013" y="44450"/>
                </a:lnTo>
                <a:lnTo>
                  <a:pt x="25260" y="45720"/>
                </a:lnTo>
                <a:close/>
              </a:path>
              <a:path w="10181590" h="499110">
                <a:moveTo>
                  <a:pt x="10162959" y="58420"/>
                </a:moveTo>
                <a:lnTo>
                  <a:pt x="10161333" y="54610"/>
                </a:lnTo>
                <a:lnTo>
                  <a:pt x="10161473" y="54610"/>
                </a:lnTo>
                <a:lnTo>
                  <a:pt x="10159682" y="50800"/>
                </a:lnTo>
                <a:lnTo>
                  <a:pt x="10159834" y="50800"/>
                </a:lnTo>
                <a:lnTo>
                  <a:pt x="10157879" y="48260"/>
                </a:lnTo>
                <a:lnTo>
                  <a:pt x="10158031" y="48260"/>
                </a:lnTo>
                <a:lnTo>
                  <a:pt x="10155923" y="44450"/>
                </a:lnTo>
                <a:lnTo>
                  <a:pt x="10170210" y="44450"/>
                </a:lnTo>
                <a:lnTo>
                  <a:pt x="10170909" y="45720"/>
                </a:lnTo>
                <a:lnTo>
                  <a:pt x="10172852" y="49529"/>
                </a:lnTo>
                <a:lnTo>
                  <a:pt x="10174605" y="53339"/>
                </a:lnTo>
                <a:lnTo>
                  <a:pt x="10176167" y="57150"/>
                </a:lnTo>
                <a:lnTo>
                  <a:pt x="10162844" y="57150"/>
                </a:lnTo>
                <a:lnTo>
                  <a:pt x="10162959" y="58420"/>
                </a:lnTo>
                <a:close/>
              </a:path>
              <a:path w="10181590" h="499110">
                <a:moveTo>
                  <a:pt x="18402" y="58420"/>
                </a:moveTo>
                <a:lnTo>
                  <a:pt x="18516" y="57150"/>
                </a:lnTo>
                <a:lnTo>
                  <a:pt x="18939" y="57150"/>
                </a:lnTo>
                <a:lnTo>
                  <a:pt x="18402" y="58420"/>
                </a:lnTo>
                <a:close/>
              </a:path>
              <a:path w="10181590" h="499110">
                <a:moveTo>
                  <a:pt x="10167289" y="72389"/>
                </a:moveTo>
                <a:lnTo>
                  <a:pt x="10166388" y="68579"/>
                </a:lnTo>
                <a:lnTo>
                  <a:pt x="10165372" y="64770"/>
                </a:lnTo>
                <a:lnTo>
                  <a:pt x="10164191" y="60960"/>
                </a:lnTo>
                <a:lnTo>
                  <a:pt x="10162844" y="57150"/>
                </a:lnTo>
                <a:lnTo>
                  <a:pt x="10176167" y="57150"/>
                </a:lnTo>
                <a:lnTo>
                  <a:pt x="10177538" y="60960"/>
                </a:lnTo>
                <a:lnTo>
                  <a:pt x="10178719" y="64770"/>
                </a:lnTo>
                <a:lnTo>
                  <a:pt x="10179955" y="71120"/>
                </a:lnTo>
                <a:lnTo>
                  <a:pt x="10167226" y="71120"/>
                </a:lnTo>
                <a:lnTo>
                  <a:pt x="10167289" y="72389"/>
                </a:lnTo>
                <a:close/>
              </a:path>
              <a:path w="10181590" h="499110">
                <a:moveTo>
                  <a:pt x="14071" y="72389"/>
                </a:moveTo>
                <a:lnTo>
                  <a:pt x="14135" y="71120"/>
                </a:lnTo>
                <a:lnTo>
                  <a:pt x="14372" y="71120"/>
                </a:lnTo>
                <a:lnTo>
                  <a:pt x="14071" y="72389"/>
                </a:lnTo>
                <a:close/>
              </a:path>
              <a:path w="10181590" h="499110">
                <a:moveTo>
                  <a:pt x="10179371" y="430529"/>
                </a:moveTo>
                <a:lnTo>
                  <a:pt x="10166388" y="430529"/>
                </a:lnTo>
                <a:lnTo>
                  <a:pt x="10167289" y="426720"/>
                </a:lnTo>
                <a:lnTo>
                  <a:pt x="10167937" y="422910"/>
                </a:lnTo>
                <a:lnTo>
                  <a:pt x="10168407" y="419100"/>
                </a:lnTo>
                <a:lnTo>
                  <a:pt x="10168686" y="415289"/>
                </a:lnTo>
                <a:lnTo>
                  <a:pt x="10168674" y="82550"/>
                </a:lnTo>
                <a:lnTo>
                  <a:pt x="10168369" y="78739"/>
                </a:lnTo>
                <a:lnTo>
                  <a:pt x="10167886" y="74929"/>
                </a:lnTo>
                <a:lnTo>
                  <a:pt x="10167226" y="71120"/>
                </a:lnTo>
                <a:lnTo>
                  <a:pt x="10179955" y="71120"/>
                </a:lnTo>
                <a:lnTo>
                  <a:pt x="10180472" y="73660"/>
                </a:lnTo>
                <a:lnTo>
                  <a:pt x="10181031" y="77470"/>
                </a:lnTo>
                <a:lnTo>
                  <a:pt x="10181361" y="82550"/>
                </a:lnTo>
                <a:lnTo>
                  <a:pt x="10181361" y="415289"/>
                </a:lnTo>
                <a:lnTo>
                  <a:pt x="10181031" y="420370"/>
                </a:lnTo>
                <a:lnTo>
                  <a:pt x="10179697" y="429260"/>
                </a:lnTo>
                <a:lnTo>
                  <a:pt x="10179371" y="430529"/>
                </a:lnTo>
                <a:close/>
              </a:path>
              <a:path w="10181590" h="499110">
                <a:moveTo>
                  <a:pt x="13423" y="76200"/>
                </a:moveTo>
                <a:lnTo>
                  <a:pt x="13474" y="74929"/>
                </a:lnTo>
                <a:lnTo>
                  <a:pt x="13601" y="74929"/>
                </a:lnTo>
                <a:lnTo>
                  <a:pt x="13423" y="76200"/>
                </a:lnTo>
                <a:close/>
              </a:path>
              <a:path w="10181590" h="499110">
                <a:moveTo>
                  <a:pt x="10167937" y="76200"/>
                </a:moveTo>
                <a:lnTo>
                  <a:pt x="10167759" y="74929"/>
                </a:lnTo>
                <a:lnTo>
                  <a:pt x="10167937" y="76200"/>
                </a:lnTo>
                <a:close/>
              </a:path>
              <a:path w="10181590" h="499110">
                <a:moveTo>
                  <a:pt x="15261" y="430529"/>
                </a:moveTo>
                <a:lnTo>
                  <a:pt x="14973" y="430529"/>
                </a:lnTo>
                <a:lnTo>
                  <a:pt x="14897" y="429260"/>
                </a:lnTo>
                <a:lnTo>
                  <a:pt x="15261" y="430529"/>
                </a:lnTo>
                <a:close/>
              </a:path>
              <a:path w="10181590" h="499110">
                <a:moveTo>
                  <a:pt x="10175125" y="444500"/>
                </a:moveTo>
                <a:lnTo>
                  <a:pt x="10161333" y="444500"/>
                </a:lnTo>
                <a:lnTo>
                  <a:pt x="10162959" y="440689"/>
                </a:lnTo>
                <a:lnTo>
                  <a:pt x="10164292" y="436879"/>
                </a:lnTo>
                <a:lnTo>
                  <a:pt x="10165461" y="433070"/>
                </a:lnTo>
                <a:lnTo>
                  <a:pt x="10166464" y="429260"/>
                </a:lnTo>
                <a:lnTo>
                  <a:pt x="10166388" y="430529"/>
                </a:lnTo>
                <a:lnTo>
                  <a:pt x="10179371" y="430529"/>
                </a:lnTo>
                <a:lnTo>
                  <a:pt x="10178719" y="433070"/>
                </a:lnTo>
                <a:lnTo>
                  <a:pt x="10177538" y="436879"/>
                </a:lnTo>
                <a:lnTo>
                  <a:pt x="10176167" y="441960"/>
                </a:lnTo>
                <a:lnTo>
                  <a:pt x="10175125" y="444500"/>
                </a:lnTo>
                <a:close/>
              </a:path>
              <a:path w="10181590" h="499110">
                <a:moveTo>
                  <a:pt x="20485" y="444500"/>
                </a:moveTo>
                <a:lnTo>
                  <a:pt x="20015" y="444500"/>
                </a:lnTo>
                <a:lnTo>
                  <a:pt x="19888" y="443229"/>
                </a:lnTo>
                <a:lnTo>
                  <a:pt x="20485" y="444500"/>
                </a:lnTo>
                <a:close/>
              </a:path>
              <a:path w="10181590" h="499110">
                <a:moveTo>
                  <a:pt x="10172204" y="450850"/>
                </a:moveTo>
                <a:lnTo>
                  <a:pt x="10157879" y="450850"/>
                </a:lnTo>
                <a:lnTo>
                  <a:pt x="10159834" y="447039"/>
                </a:lnTo>
                <a:lnTo>
                  <a:pt x="10159682" y="447039"/>
                </a:lnTo>
                <a:lnTo>
                  <a:pt x="10161473" y="443229"/>
                </a:lnTo>
                <a:lnTo>
                  <a:pt x="10161333" y="444500"/>
                </a:lnTo>
                <a:lnTo>
                  <a:pt x="10175125" y="444500"/>
                </a:lnTo>
                <a:lnTo>
                  <a:pt x="10174605" y="445770"/>
                </a:lnTo>
                <a:lnTo>
                  <a:pt x="10172852" y="449579"/>
                </a:lnTo>
                <a:lnTo>
                  <a:pt x="10172204" y="450850"/>
                </a:lnTo>
                <a:close/>
              </a:path>
              <a:path w="10181590" h="499110">
                <a:moveTo>
                  <a:pt x="24032" y="450850"/>
                </a:moveTo>
                <a:lnTo>
                  <a:pt x="23482" y="450850"/>
                </a:lnTo>
                <a:lnTo>
                  <a:pt x="23329" y="449579"/>
                </a:lnTo>
                <a:lnTo>
                  <a:pt x="24032" y="450850"/>
                </a:lnTo>
                <a:close/>
              </a:path>
              <a:path w="10181590" h="499110">
                <a:moveTo>
                  <a:pt x="10164910" y="462279"/>
                </a:moveTo>
                <a:lnTo>
                  <a:pt x="10149255" y="462279"/>
                </a:lnTo>
                <a:lnTo>
                  <a:pt x="10151795" y="458470"/>
                </a:lnTo>
                <a:lnTo>
                  <a:pt x="10151605" y="458470"/>
                </a:lnTo>
                <a:lnTo>
                  <a:pt x="10154018" y="455929"/>
                </a:lnTo>
                <a:lnTo>
                  <a:pt x="10153827" y="455929"/>
                </a:lnTo>
                <a:lnTo>
                  <a:pt x="10156101" y="453389"/>
                </a:lnTo>
                <a:lnTo>
                  <a:pt x="10155923" y="453389"/>
                </a:lnTo>
                <a:lnTo>
                  <a:pt x="10158031" y="449579"/>
                </a:lnTo>
                <a:lnTo>
                  <a:pt x="10157879" y="450850"/>
                </a:lnTo>
                <a:lnTo>
                  <a:pt x="10172204" y="450850"/>
                </a:lnTo>
                <a:lnTo>
                  <a:pt x="10170909" y="453389"/>
                </a:lnTo>
                <a:lnTo>
                  <a:pt x="10168813" y="457200"/>
                </a:lnTo>
                <a:lnTo>
                  <a:pt x="10166527" y="459739"/>
                </a:lnTo>
                <a:lnTo>
                  <a:pt x="10164910" y="462279"/>
                </a:lnTo>
                <a:close/>
              </a:path>
              <a:path w="10181590" h="499110">
                <a:moveTo>
                  <a:pt x="32799" y="462279"/>
                </a:moveTo>
                <a:lnTo>
                  <a:pt x="32105" y="462279"/>
                </a:lnTo>
                <a:lnTo>
                  <a:pt x="31902" y="461010"/>
                </a:lnTo>
                <a:lnTo>
                  <a:pt x="32799" y="462279"/>
                </a:lnTo>
                <a:close/>
              </a:path>
              <a:path w="10181590" h="499110">
                <a:moveTo>
                  <a:pt x="10163234" y="464820"/>
                </a:moveTo>
                <a:lnTo>
                  <a:pt x="10146766" y="464820"/>
                </a:lnTo>
                <a:lnTo>
                  <a:pt x="10149459" y="461010"/>
                </a:lnTo>
                <a:lnTo>
                  <a:pt x="10149255" y="462279"/>
                </a:lnTo>
                <a:lnTo>
                  <a:pt x="10164910" y="462279"/>
                </a:lnTo>
                <a:lnTo>
                  <a:pt x="10164102" y="463550"/>
                </a:lnTo>
                <a:lnTo>
                  <a:pt x="10163234" y="464820"/>
                </a:lnTo>
                <a:close/>
              </a:path>
              <a:path w="10181590" h="499110">
                <a:moveTo>
                  <a:pt x="35318" y="464820"/>
                </a:moveTo>
                <a:lnTo>
                  <a:pt x="34594" y="464820"/>
                </a:lnTo>
                <a:lnTo>
                  <a:pt x="34378" y="463550"/>
                </a:lnTo>
                <a:lnTo>
                  <a:pt x="35318" y="464820"/>
                </a:lnTo>
                <a:close/>
              </a:path>
              <a:path w="10181590" h="499110">
                <a:moveTo>
                  <a:pt x="10161498" y="467360"/>
                </a:moveTo>
                <a:lnTo>
                  <a:pt x="10144163" y="467360"/>
                </a:lnTo>
                <a:lnTo>
                  <a:pt x="10146982" y="463550"/>
                </a:lnTo>
                <a:lnTo>
                  <a:pt x="10146766" y="464820"/>
                </a:lnTo>
                <a:lnTo>
                  <a:pt x="10163234" y="464820"/>
                </a:lnTo>
                <a:lnTo>
                  <a:pt x="10161498" y="467360"/>
                </a:lnTo>
                <a:close/>
              </a:path>
              <a:path w="10181590" h="499110">
                <a:moveTo>
                  <a:pt x="38442" y="467360"/>
                </a:moveTo>
                <a:lnTo>
                  <a:pt x="37198" y="467360"/>
                </a:lnTo>
                <a:lnTo>
                  <a:pt x="36969" y="466089"/>
                </a:lnTo>
                <a:lnTo>
                  <a:pt x="38442" y="467360"/>
                </a:lnTo>
                <a:close/>
              </a:path>
              <a:path w="10181590" h="499110">
                <a:moveTo>
                  <a:pt x="10139362" y="486410"/>
                </a:moveTo>
                <a:lnTo>
                  <a:pt x="10097693" y="486410"/>
                </a:lnTo>
                <a:lnTo>
                  <a:pt x="10101821" y="485139"/>
                </a:lnTo>
                <a:lnTo>
                  <a:pt x="10108920" y="485139"/>
                </a:lnTo>
                <a:lnTo>
                  <a:pt x="10112844" y="483870"/>
                </a:lnTo>
                <a:lnTo>
                  <a:pt x="10112540" y="483870"/>
                </a:lnTo>
                <a:lnTo>
                  <a:pt x="10116388" y="482600"/>
                </a:lnTo>
                <a:lnTo>
                  <a:pt x="10116096" y="482600"/>
                </a:lnTo>
                <a:lnTo>
                  <a:pt x="10119855" y="481329"/>
                </a:lnTo>
                <a:lnTo>
                  <a:pt x="10119563" y="481329"/>
                </a:lnTo>
                <a:lnTo>
                  <a:pt x="10123246" y="480060"/>
                </a:lnTo>
                <a:lnTo>
                  <a:pt x="10122966" y="480060"/>
                </a:lnTo>
                <a:lnTo>
                  <a:pt x="10126560" y="478789"/>
                </a:lnTo>
                <a:lnTo>
                  <a:pt x="10126281" y="478789"/>
                </a:lnTo>
                <a:lnTo>
                  <a:pt x="10129774" y="477520"/>
                </a:lnTo>
                <a:lnTo>
                  <a:pt x="10129507" y="477520"/>
                </a:lnTo>
                <a:lnTo>
                  <a:pt x="10132898" y="474979"/>
                </a:lnTo>
                <a:lnTo>
                  <a:pt x="10132644" y="474979"/>
                </a:lnTo>
                <a:lnTo>
                  <a:pt x="10135933" y="473710"/>
                </a:lnTo>
                <a:lnTo>
                  <a:pt x="10135679" y="473710"/>
                </a:lnTo>
                <a:lnTo>
                  <a:pt x="10138854" y="471170"/>
                </a:lnTo>
                <a:lnTo>
                  <a:pt x="10138613" y="471170"/>
                </a:lnTo>
                <a:lnTo>
                  <a:pt x="10141686" y="468629"/>
                </a:lnTo>
                <a:lnTo>
                  <a:pt x="10141445" y="468629"/>
                </a:lnTo>
                <a:lnTo>
                  <a:pt x="10144391" y="466089"/>
                </a:lnTo>
                <a:lnTo>
                  <a:pt x="10144163" y="467360"/>
                </a:lnTo>
                <a:lnTo>
                  <a:pt x="10161498" y="467360"/>
                </a:lnTo>
                <a:lnTo>
                  <a:pt x="10158755" y="469900"/>
                </a:lnTo>
                <a:lnTo>
                  <a:pt x="10155859" y="473710"/>
                </a:lnTo>
                <a:lnTo>
                  <a:pt x="10152824" y="476250"/>
                </a:lnTo>
                <a:lnTo>
                  <a:pt x="10149649" y="478789"/>
                </a:lnTo>
                <a:lnTo>
                  <a:pt x="10146347" y="481329"/>
                </a:lnTo>
                <a:lnTo>
                  <a:pt x="10142918" y="483870"/>
                </a:lnTo>
                <a:lnTo>
                  <a:pt x="10139362" y="486410"/>
                </a:lnTo>
                <a:close/>
              </a:path>
              <a:path w="10181590" h="499110">
                <a:moveTo>
                  <a:pt x="10107320" y="497839"/>
                </a:moveTo>
                <a:lnTo>
                  <a:pt x="74041" y="497839"/>
                </a:lnTo>
                <a:lnTo>
                  <a:pt x="69735" y="496570"/>
                </a:lnTo>
                <a:lnTo>
                  <a:pt x="10111625" y="496570"/>
                </a:lnTo>
                <a:lnTo>
                  <a:pt x="10107320" y="497839"/>
                </a:lnTo>
                <a:close/>
              </a:path>
              <a:path w="10181590" h="499110">
                <a:moveTo>
                  <a:pt x="10098493" y="499110"/>
                </a:moveTo>
                <a:lnTo>
                  <a:pt x="82867" y="499110"/>
                </a:lnTo>
                <a:lnTo>
                  <a:pt x="78422" y="497839"/>
                </a:lnTo>
                <a:lnTo>
                  <a:pt x="10102938" y="497839"/>
                </a:lnTo>
                <a:lnTo>
                  <a:pt x="10098493" y="4991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86512" y="5847589"/>
            <a:ext cx="10168255" cy="486409"/>
          </a:xfrm>
          <a:custGeom>
            <a:avLst/>
            <a:gdLst/>
            <a:ahLst/>
            <a:cxnLst/>
            <a:rect l="l" t="t" r="r" b="b"/>
            <a:pathLst>
              <a:path w="10168255" h="486410">
                <a:moveTo>
                  <a:pt x="10087356" y="486156"/>
                </a:moveTo>
                <a:lnTo>
                  <a:pt x="80772" y="486156"/>
                </a:lnTo>
                <a:lnTo>
                  <a:pt x="49184" y="479843"/>
                </a:lnTo>
                <a:lnTo>
                  <a:pt x="23431" y="462514"/>
                </a:lnTo>
                <a:lnTo>
                  <a:pt x="6155" y="436814"/>
                </a:lnTo>
                <a:lnTo>
                  <a:pt x="0" y="405384"/>
                </a:lnTo>
                <a:lnTo>
                  <a:pt x="0" y="80772"/>
                </a:lnTo>
                <a:lnTo>
                  <a:pt x="6155" y="49136"/>
                </a:lnTo>
                <a:lnTo>
                  <a:pt x="23431" y="23369"/>
                </a:lnTo>
                <a:lnTo>
                  <a:pt x="49184" y="6110"/>
                </a:lnTo>
                <a:lnTo>
                  <a:pt x="80772" y="0"/>
                </a:lnTo>
                <a:lnTo>
                  <a:pt x="10087356" y="0"/>
                </a:lnTo>
                <a:lnTo>
                  <a:pt x="10118943" y="6110"/>
                </a:lnTo>
                <a:lnTo>
                  <a:pt x="10144696" y="23369"/>
                </a:lnTo>
                <a:lnTo>
                  <a:pt x="10161972" y="49136"/>
                </a:lnTo>
                <a:lnTo>
                  <a:pt x="10168128" y="80772"/>
                </a:lnTo>
                <a:lnTo>
                  <a:pt x="10168128" y="405384"/>
                </a:lnTo>
                <a:lnTo>
                  <a:pt x="10161972" y="436814"/>
                </a:lnTo>
                <a:lnTo>
                  <a:pt x="10144696" y="462514"/>
                </a:lnTo>
                <a:lnTo>
                  <a:pt x="10118943" y="479843"/>
                </a:lnTo>
                <a:lnTo>
                  <a:pt x="10087356" y="486156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779894" y="5840781"/>
            <a:ext cx="10181590" cy="499109"/>
          </a:xfrm>
          <a:custGeom>
            <a:avLst/>
            <a:gdLst/>
            <a:ahLst/>
            <a:cxnLst/>
            <a:rect l="l" t="t" r="r" b="b"/>
            <a:pathLst>
              <a:path w="10181590" h="499110">
                <a:moveTo>
                  <a:pt x="10115854" y="496570"/>
                </a:moveTo>
                <a:lnTo>
                  <a:pt x="65506" y="496570"/>
                </a:lnTo>
                <a:lnTo>
                  <a:pt x="57276" y="494029"/>
                </a:lnTo>
                <a:lnTo>
                  <a:pt x="53301" y="491489"/>
                </a:lnTo>
                <a:lnTo>
                  <a:pt x="49428" y="490220"/>
                </a:lnTo>
                <a:lnTo>
                  <a:pt x="45656" y="487679"/>
                </a:lnTo>
                <a:lnTo>
                  <a:pt x="41998" y="486410"/>
                </a:lnTo>
                <a:lnTo>
                  <a:pt x="38442" y="483870"/>
                </a:lnTo>
                <a:lnTo>
                  <a:pt x="22606" y="469900"/>
                </a:lnTo>
                <a:lnTo>
                  <a:pt x="19862" y="467360"/>
                </a:lnTo>
                <a:lnTo>
                  <a:pt x="17259" y="463550"/>
                </a:lnTo>
                <a:lnTo>
                  <a:pt x="14820" y="459739"/>
                </a:lnTo>
                <a:lnTo>
                  <a:pt x="12547" y="457200"/>
                </a:lnTo>
                <a:lnTo>
                  <a:pt x="3822" y="436879"/>
                </a:lnTo>
                <a:lnTo>
                  <a:pt x="2641" y="433070"/>
                </a:lnTo>
                <a:lnTo>
                  <a:pt x="1663" y="429260"/>
                </a:lnTo>
                <a:lnTo>
                  <a:pt x="330" y="420370"/>
                </a:lnTo>
                <a:lnTo>
                  <a:pt x="0" y="415289"/>
                </a:lnTo>
                <a:lnTo>
                  <a:pt x="0" y="82550"/>
                </a:lnTo>
                <a:lnTo>
                  <a:pt x="330" y="77470"/>
                </a:lnTo>
                <a:lnTo>
                  <a:pt x="889" y="73660"/>
                </a:lnTo>
                <a:lnTo>
                  <a:pt x="1663" y="69850"/>
                </a:lnTo>
                <a:lnTo>
                  <a:pt x="2641" y="64770"/>
                </a:lnTo>
                <a:lnTo>
                  <a:pt x="19862" y="31750"/>
                </a:lnTo>
                <a:lnTo>
                  <a:pt x="22606" y="27939"/>
                </a:lnTo>
                <a:lnTo>
                  <a:pt x="25501" y="25400"/>
                </a:lnTo>
                <a:lnTo>
                  <a:pt x="28536" y="21589"/>
                </a:lnTo>
                <a:lnTo>
                  <a:pt x="31711" y="19050"/>
                </a:lnTo>
                <a:lnTo>
                  <a:pt x="35013" y="16510"/>
                </a:lnTo>
                <a:lnTo>
                  <a:pt x="38442" y="13970"/>
                </a:lnTo>
                <a:lnTo>
                  <a:pt x="41998" y="11429"/>
                </a:lnTo>
                <a:lnTo>
                  <a:pt x="45656" y="10160"/>
                </a:lnTo>
                <a:lnTo>
                  <a:pt x="49428" y="7620"/>
                </a:lnTo>
                <a:lnTo>
                  <a:pt x="57276" y="5079"/>
                </a:lnTo>
                <a:lnTo>
                  <a:pt x="65506" y="2539"/>
                </a:lnTo>
                <a:lnTo>
                  <a:pt x="74041" y="0"/>
                </a:lnTo>
                <a:lnTo>
                  <a:pt x="10107320" y="0"/>
                </a:lnTo>
                <a:lnTo>
                  <a:pt x="10115854" y="2539"/>
                </a:lnTo>
                <a:lnTo>
                  <a:pt x="10124084" y="5079"/>
                </a:lnTo>
                <a:lnTo>
                  <a:pt x="10131933" y="7620"/>
                </a:lnTo>
                <a:lnTo>
                  <a:pt x="10135704" y="10160"/>
                </a:lnTo>
                <a:lnTo>
                  <a:pt x="10139362" y="11429"/>
                </a:lnTo>
                <a:lnTo>
                  <a:pt x="87515" y="11429"/>
                </a:lnTo>
                <a:lnTo>
                  <a:pt x="83337" y="12700"/>
                </a:lnTo>
                <a:lnTo>
                  <a:pt x="76123" y="12700"/>
                </a:lnTo>
                <a:lnTo>
                  <a:pt x="72123" y="13970"/>
                </a:lnTo>
                <a:lnTo>
                  <a:pt x="68821" y="13970"/>
                </a:lnTo>
                <a:lnTo>
                  <a:pt x="64973" y="15239"/>
                </a:lnTo>
                <a:lnTo>
                  <a:pt x="65265" y="15239"/>
                </a:lnTo>
                <a:lnTo>
                  <a:pt x="61506" y="16510"/>
                </a:lnTo>
                <a:lnTo>
                  <a:pt x="61798" y="16510"/>
                </a:lnTo>
                <a:lnTo>
                  <a:pt x="58115" y="17779"/>
                </a:lnTo>
                <a:lnTo>
                  <a:pt x="58394" y="17779"/>
                </a:lnTo>
                <a:lnTo>
                  <a:pt x="54800" y="19050"/>
                </a:lnTo>
                <a:lnTo>
                  <a:pt x="55079" y="19050"/>
                </a:lnTo>
                <a:lnTo>
                  <a:pt x="51587" y="21589"/>
                </a:lnTo>
                <a:lnTo>
                  <a:pt x="51854" y="21589"/>
                </a:lnTo>
                <a:lnTo>
                  <a:pt x="48463" y="22860"/>
                </a:lnTo>
                <a:lnTo>
                  <a:pt x="48717" y="22860"/>
                </a:lnTo>
                <a:lnTo>
                  <a:pt x="47072" y="24129"/>
                </a:lnTo>
                <a:lnTo>
                  <a:pt x="45681" y="24129"/>
                </a:lnTo>
                <a:lnTo>
                  <a:pt x="42506" y="26670"/>
                </a:lnTo>
                <a:lnTo>
                  <a:pt x="42748" y="26670"/>
                </a:lnTo>
                <a:lnTo>
                  <a:pt x="39674" y="29210"/>
                </a:lnTo>
                <a:lnTo>
                  <a:pt x="39916" y="29210"/>
                </a:lnTo>
                <a:lnTo>
                  <a:pt x="36969" y="31750"/>
                </a:lnTo>
                <a:lnTo>
                  <a:pt x="37198" y="31750"/>
                </a:lnTo>
                <a:lnTo>
                  <a:pt x="34378" y="34289"/>
                </a:lnTo>
                <a:lnTo>
                  <a:pt x="34594" y="34289"/>
                </a:lnTo>
                <a:lnTo>
                  <a:pt x="31902" y="36829"/>
                </a:lnTo>
                <a:lnTo>
                  <a:pt x="32105" y="36829"/>
                </a:lnTo>
                <a:lnTo>
                  <a:pt x="29565" y="39370"/>
                </a:lnTo>
                <a:lnTo>
                  <a:pt x="29756" y="39370"/>
                </a:lnTo>
                <a:lnTo>
                  <a:pt x="27343" y="41910"/>
                </a:lnTo>
                <a:lnTo>
                  <a:pt x="27520" y="41910"/>
                </a:lnTo>
                <a:lnTo>
                  <a:pt x="26013" y="44450"/>
                </a:lnTo>
                <a:lnTo>
                  <a:pt x="25438" y="44450"/>
                </a:lnTo>
                <a:lnTo>
                  <a:pt x="23329" y="48260"/>
                </a:lnTo>
                <a:lnTo>
                  <a:pt x="23482" y="48260"/>
                </a:lnTo>
                <a:lnTo>
                  <a:pt x="21526" y="50800"/>
                </a:lnTo>
                <a:lnTo>
                  <a:pt x="21678" y="50800"/>
                </a:lnTo>
                <a:lnTo>
                  <a:pt x="19888" y="54610"/>
                </a:lnTo>
                <a:lnTo>
                  <a:pt x="18939" y="57150"/>
                </a:lnTo>
                <a:lnTo>
                  <a:pt x="18516" y="57150"/>
                </a:lnTo>
                <a:lnTo>
                  <a:pt x="17068" y="60960"/>
                </a:lnTo>
                <a:lnTo>
                  <a:pt x="15900" y="64770"/>
                </a:lnTo>
                <a:lnTo>
                  <a:pt x="14897" y="68579"/>
                </a:lnTo>
                <a:lnTo>
                  <a:pt x="14372" y="71120"/>
                </a:lnTo>
                <a:lnTo>
                  <a:pt x="14135" y="71120"/>
                </a:lnTo>
                <a:lnTo>
                  <a:pt x="13601" y="74929"/>
                </a:lnTo>
                <a:lnTo>
                  <a:pt x="13474" y="74929"/>
                </a:lnTo>
                <a:lnTo>
                  <a:pt x="12954" y="78739"/>
                </a:lnTo>
                <a:lnTo>
                  <a:pt x="12674" y="82550"/>
                </a:lnTo>
                <a:lnTo>
                  <a:pt x="12674" y="415289"/>
                </a:lnTo>
                <a:lnTo>
                  <a:pt x="12992" y="419100"/>
                </a:lnTo>
                <a:lnTo>
                  <a:pt x="13474" y="422910"/>
                </a:lnTo>
                <a:lnTo>
                  <a:pt x="14135" y="426720"/>
                </a:lnTo>
                <a:lnTo>
                  <a:pt x="14973" y="430529"/>
                </a:lnTo>
                <a:lnTo>
                  <a:pt x="15261" y="430529"/>
                </a:lnTo>
                <a:lnTo>
                  <a:pt x="15989" y="433070"/>
                </a:lnTo>
                <a:lnTo>
                  <a:pt x="17170" y="436879"/>
                </a:lnTo>
                <a:lnTo>
                  <a:pt x="18516" y="440689"/>
                </a:lnTo>
                <a:lnTo>
                  <a:pt x="20015" y="444500"/>
                </a:lnTo>
                <a:lnTo>
                  <a:pt x="20485" y="444500"/>
                </a:lnTo>
                <a:lnTo>
                  <a:pt x="21678" y="447039"/>
                </a:lnTo>
                <a:lnTo>
                  <a:pt x="21526" y="447039"/>
                </a:lnTo>
                <a:lnTo>
                  <a:pt x="23482" y="449579"/>
                </a:lnTo>
                <a:lnTo>
                  <a:pt x="23329" y="449579"/>
                </a:lnTo>
                <a:lnTo>
                  <a:pt x="25438" y="453389"/>
                </a:lnTo>
                <a:lnTo>
                  <a:pt x="25260" y="453389"/>
                </a:lnTo>
                <a:lnTo>
                  <a:pt x="27520" y="455929"/>
                </a:lnTo>
                <a:lnTo>
                  <a:pt x="27343" y="455929"/>
                </a:lnTo>
                <a:lnTo>
                  <a:pt x="29756" y="458470"/>
                </a:lnTo>
                <a:lnTo>
                  <a:pt x="29565" y="458470"/>
                </a:lnTo>
                <a:lnTo>
                  <a:pt x="32105" y="462279"/>
                </a:lnTo>
                <a:lnTo>
                  <a:pt x="32799" y="462279"/>
                </a:lnTo>
                <a:lnTo>
                  <a:pt x="34594" y="464820"/>
                </a:lnTo>
                <a:lnTo>
                  <a:pt x="35318" y="464820"/>
                </a:lnTo>
                <a:lnTo>
                  <a:pt x="37198" y="467360"/>
                </a:lnTo>
                <a:lnTo>
                  <a:pt x="38442" y="467360"/>
                </a:lnTo>
                <a:lnTo>
                  <a:pt x="39916" y="468629"/>
                </a:lnTo>
                <a:lnTo>
                  <a:pt x="39674" y="468629"/>
                </a:lnTo>
                <a:lnTo>
                  <a:pt x="42748" y="471170"/>
                </a:lnTo>
                <a:lnTo>
                  <a:pt x="42506" y="471170"/>
                </a:lnTo>
                <a:lnTo>
                  <a:pt x="45681" y="473710"/>
                </a:lnTo>
                <a:lnTo>
                  <a:pt x="45427" y="473710"/>
                </a:lnTo>
                <a:lnTo>
                  <a:pt x="48717" y="474979"/>
                </a:lnTo>
                <a:lnTo>
                  <a:pt x="48463" y="474979"/>
                </a:lnTo>
                <a:lnTo>
                  <a:pt x="51854" y="477520"/>
                </a:lnTo>
                <a:lnTo>
                  <a:pt x="51587" y="477520"/>
                </a:lnTo>
                <a:lnTo>
                  <a:pt x="55079" y="478789"/>
                </a:lnTo>
                <a:lnTo>
                  <a:pt x="54800" y="478789"/>
                </a:lnTo>
                <a:lnTo>
                  <a:pt x="58394" y="480060"/>
                </a:lnTo>
                <a:lnTo>
                  <a:pt x="58115" y="480060"/>
                </a:lnTo>
                <a:lnTo>
                  <a:pt x="61798" y="481329"/>
                </a:lnTo>
                <a:lnTo>
                  <a:pt x="61506" y="481329"/>
                </a:lnTo>
                <a:lnTo>
                  <a:pt x="65265" y="482600"/>
                </a:lnTo>
                <a:lnTo>
                  <a:pt x="64973" y="482600"/>
                </a:lnTo>
                <a:lnTo>
                  <a:pt x="68821" y="483870"/>
                </a:lnTo>
                <a:lnTo>
                  <a:pt x="68516" y="483870"/>
                </a:lnTo>
                <a:lnTo>
                  <a:pt x="72440" y="485139"/>
                </a:lnTo>
                <a:lnTo>
                  <a:pt x="79540" y="485139"/>
                </a:lnTo>
                <a:lnTo>
                  <a:pt x="83667" y="486410"/>
                </a:lnTo>
                <a:lnTo>
                  <a:pt x="10139362" y="486410"/>
                </a:lnTo>
                <a:lnTo>
                  <a:pt x="10135704" y="487679"/>
                </a:lnTo>
                <a:lnTo>
                  <a:pt x="10131933" y="490220"/>
                </a:lnTo>
                <a:lnTo>
                  <a:pt x="10128059" y="491489"/>
                </a:lnTo>
                <a:lnTo>
                  <a:pt x="10124084" y="494029"/>
                </a:lnTo>
                <a:lnTo>
                  <a:pt x="10115854" y="496570"/>
                </a:lnTo>
                <a:close/>
              </a:path>
              <a:path w="10181590" h="499110">
                <a:moveTo>
                  <a:pt x="10093998" y="12700"/>
                </a:moveTo>
                <a:lnTo>
                  <a:pt x="87363" y="12700"/>
                </a:lnTo>
                <a:lnTo>
                  <a:pt x="87515" y="11429"/>
                </a:lnTo>
                <a:lnTo>
                  <a:pt x="10093845" y="11429"/>
                </a:lnTo>
                <a:lnTo>
                  <a:pt x="10093998" y="12700"/>
                </a:lnTo>
                <a:close/>
              </a:path>
              <a:path w="10181590" h="499110">
                <a:moveTo>
                  <a:pt x="10135933" y="25400"/>
                </a:moveTo>
                <a:lnTo>
                  <a:pt x="10132644" y="22860"/>
                </a:lnTo>
                <a:lnTo>
                  <a:pt x="10132898" y="22860"/>
                </a:lnTo>
                <a:lnTo>
                  <a:pt x="10129507" y="21589"/>
                </a:lnTo>
                <a:lnTo>
                  <a:pt x="10129774" y="21589"/>
                </a:lnTo>
                <a:lnTo>
                  <a:pt x="10126281" y="19050"/>
                </a:lnTo>
                <a:lnTo>
                  <a:pt x="10126560" y="19050"/>
                </a:lnTo>
                <a:lnTo>
                  <a:pt x="10122966" y="17779"/>
                </a:lnTo>
                <a:lnTo>
                  <a:pt x="10123246" y="17779"/>
                </a:lnTo>
                <a:lnTo>
                  <a:pt x="10119563" y="16510"/>
                </a:lnTo>
                <a:lnTo>
                  <a:pt x="10119855" y="16510"/>
                </a:lnTo>
                <a:lnTo>
                  <a:pt x="10116096" y="15239"/>
                </a:lnTo>
                <a:lnTo>
                  <a:pt x="10116388" y="15239"/>
                </a:lnTo>
                <a:lnTo>
                  <a:pt x="10112540" y="13970"/>
                </a:lnTo>
                <a:lnTo>
                  <a:pt x="10109238" y="13970"/>
                </a:lnTo>
                <a:lnTo>
                  <a:pt x="10105237" y="12700"/>
                </a:lnTo>
                <a:lnTo>
                  <a:pt x="10098011" y="12700"/>
                </a:lnTo>
                <a:lnTo>
                  <a:pt x="10093845" y="11429"/>
                </a:lnTo>
                <a:lnTo>
                  <a:pt x="10139362" y="11429"/>
                </a:lnTo>
                <a:lnTo>
                  <a:pt x="10154848" y="24129"/>
                </a:lnTo>
                <a:lnTo>
                  <a:pt x="10135679" y="24129"/>
                </a:lnTo>
                <a:lnTo>
                  <a:pt x="10135933" y="25400"/>
                </a:lnTo>
                <a:close/>
              </a:path>
              <a:path w="10181590" h="499110">
                <a:moveTo>
                  <a:pt x="45427" y="25400"/>
                </a:moveTo>
                <a:lnTo>
                  <a:pt x="45681" y="24129"/>
                </a:lnTo>
                <a:lnTo>
                  <a:pt x="47072" y="24129"/>
                </a:lnTo>
                <a:lnTo>
                  <a:pt x="45427" y="25400"/>
                </a:lnTo>
                <a:close/>
              </a:path>
              <a:path w="10181590" h="499110">
                <a:moveTo>
                  <a:pt x="10156101" y="45720"/>
                </a:moveTo>
                <a:lnTo>
                  <a:pt x="10153827" y="41910"/>
                </a:lnTo>
                <a:lnTo>
                  <a:pt x="10154018" y="41910"/>
                </a:lnTo>
                <a:lnTo>
                  <a:pt x="10151605" y="39370"/>
                </a:lnTo>
                <a:lnTo>
                  <a:pt x="10151795" y="39370"/>
                </a:lnTo>
                <a:lnTo>
                  <a:pt x="10149255" y="36829"/>
                </a:lnTo>
                <a:lnTo>
                  <a:pt x="10149459" y="36829"/>
                </a:lnTo>
                <a:lnTo>
                  <a:pt x="10146766" y="34289"/>
                </a:lnTo>
                <a:lnTo>
                  <a:pt x="10146982" y="34289"/>
                </a:lnTo>
                <a:lnTo>
                  <a:pt x="10144163" y="31750"/>
                </a:lnTo>
                <a:lnTo>
                  <a:pt x="10144391" y="31750"/>
                </a:lnTo>
                <a:lnTo>
                  <a:pt x="10141445" y="29210"/>
                </a:lnTo>
                <a:lnTo>
                  <a:pt x="10141686" y="29210"/>
                </a:lnTo>
                <a:lnTo>
                  <a:pt x="10138613" y="26670"/>
                </a:lnTo>
                <a:lnTo>
                  <a:pt x="10138854" y="26670"/>
                </a:lnTo>
                <a:lnTo>
                  <a:pt x="10135679" y="24129"/>
                </a:lnTo>
                <a:lnTo>
                  <a:pt x="10154848" y="24129"/>
                </a:lnTo>
                <a:lnTo>
                  <a:pt x="10155859" y="25400"/>
                </a:lnTo>
                <a:lnTo>
                  <a:pt x="10158755" y="27939"/>
                </a:lnTo>
                <a:lnTo>
                  <a:pt x="10161498" y="31750"/>
                </a:lnTo>
                <a:lnTo>
                  <a:pt x="10164102" y="34289"/>
                </a:lnTo>
                <a:lnTo>
                  <a:pt x="10166527" y="38100"/>
                </a:lnTo>
                <a:lnTo>
                  <a:pt x="10168813" y="41910"/>
                </a:lnTo>
                <a:lnTo>
                  <a:pt x="10170210" y="44450"/>
                </a:lnTo>
                <a:lnTo>
                  <a:pt x="10155923" y="44450"/>
                </a:lnTo>
                <a:lnTo>
                  <a:pt x="10156101" y="45720"/>
                </a:lnTo>
                <a:close/>
              </a:path>
              <a:path w="10181590" h="499110">
                <a:moveTo>
                  <a:pt x="25260" y="45720"/>
                </a:moveTo>
                <a:lnTo>
                  <a:pt x="25438" y="44450"/>
                </a:lnTo>
                <a:lnTo>
                  <a:pt x="26013" y="44450"/>
                </a:lnTo>
                <a:lnTo>
                  <a:pt x="25260" y="45720"/>
                </a:lnTo>
                <a:close/>
              </a:path>
              <a:path w="10181590" h="499110">
                <a:moveTo>
                  <a:pt x="10162959" y="58420"/>
                </a:moveTo>
                <a:lnTo>
                  <a:pt x="10161333" y="54610"/>
                </a:lnTo>
                <a:lnTo>
                  <a:pt x="10161473" y="54610"/>
                </a:lnTo>
                <a:lnTo>
                  <a:pt x="10159682" y="50800"/>
                </a:lnTo>
                <a:lnTo>
                  <a:pt x="10159834" y="50800"/>
                </a:lnTo>
                <a:lnTo>
                  <a:pt x="10157879" y="48260"/>
                </a:lnTo>
                <a:lnTo>
                  <a:pt x="10158031" y="48260"/>
                </a:lnTo>
                <a:lnTo>
                  <a:pt x="10155923" y="44450"/>
                </a:lnTo>
                <a:lnTo>
                  <a:pt x="10170210" y="44450"/>
                </a:lnTo>
                <a:lnTo>
                  <a:pt x="10170909" y="45720"/>
                </a:lnTo>
                <a:lnTo>
                  <a:pt x="10172852" y="49529"/>
                </a:lnTo>
                <a:lnTo>
                  <a:pt x="10174605" y="53339"/>
                </a:lnTo>
                <a:lnTo>
                  <a:pt x="10176167" y="57150"/>
                </a:lnTo>
                <a:lnTo>
                  <a:pt x="10162844" y="57150"/>
                </a:lnTo>
                <a:lnTo>
                  <a:pt x="10162959" y="58420"/>
                </a:lnTo>
                <a:close/>
              </a:path>
              <a:path w="10181590" h="499110">
                <a:moveTo>
                  <a:pt x="18402" y="58420"/>
                </a:moveTo>
                <a:lnTo>
                  <a:pt x="18516" y="57150"/>
                </a:lnTo>
                <a:lnTo>
                  <a:pt x="18939" y="57150"/>
                </a:lnTo>
                <a:lnTo>
                  <a:pt x="18402" y="58420"/>
                </a:lnTo>
                <a:close/>
              </a:path>
              <a:path w="10181590" h="499110">
                <a:moveTo>
                  <a:pt x="10167289" y="72389"/>
                </a:moveTo>
                <a:lnTo>
                  <a:pt x="10166388" y="68579"/>
                </a:lnTo>
                <a:lnTo>
                  <a:pt x="10165372" y="64770"/>
                </a:lnTo>
                <a:lnTo>
                  <a:pt x="10164191" y="60960"/>
                </a:lnTo>
                <a:lnTo>
                  <a:pt x="10162844" y="57150"/>
                </a:lnTo>
                <a:lnTo>
                  <a:pt x="10176167" y="57150"/>
                </a:lnTo>
                <a:lnTo>
                  <a:pt x="10177538" y="60960"/>
                </a:lnTo>
                <a:lnTo>
                  <a:pt x="10178719" y="64770"/>
                </a:lnTo>
                <a:lnTo>
                  <a:pt x="10179955" y="71120"/>
                </a:lnTo>
                <a:lnTo>
                  <a:pt x="10167226" y="71120"/>
                </a:lnTo>
                <a:lnTo>
                  <a:pt x="10167289" y="72389"/>
                </a:lnTo>
                <a:close/>
              </a:path>
              <a:path w="10181590" h="499110">
                <a:moveTo>
                  <a:pt x="14071" y="72389"/>
                </a:moveTo>
                <a:lnTo>
                  <a:pt x="14135" y="71120"/>
                </a:lnTo>
                <a:lnTo>
                  <a:pt x="14372" y="71120"/>
                </a:lnTo>
                <a:lnTo>
                  <a:pt x="14071" y="72389"/>
                </a:lnTo>
                <a:close/>
              </a:path>
              <a:path w="10181590" h="499110">
                <a:moveTo>
                  <a:pt x="10179371" y="430529"/>
                </a:moveTo>
                <a:lnTo>
                  <a:pt x="10166388" y="430529"/>
                </a:lnTo>
                <a:lnTo>
                  <a:pt x="10167289" y="426720"/>
                </a:lnTo>
                <a:lnTo>
                  <a:pt x="10167937" y="422910"/>
                </a:lnTo>
                <a:lnTo>
                  <a:pt x="10168407" y="419100"/>
                </a:lnTo>
                <a:lnTo>
                  <a:pt x="10168686" y="415289"/>
                </a:lnTo>
                <a:lnTo>
                  <a:pt x="10168674" y="82550"/>
                </a:lnTo>
                <a:lnTo>
                  <a:pt x="10168369" y="78739"/>
                </a:lnTo>
                <a:lnTo>
                  <a:pt x="10167886" y="74929"/>
                </a:lnTo>
                <a:lnTo>
                  <a:pt x="10167226" y="71120"/>
                </a:lnTo>
                <a:lnTo>
                  <a:pt x="10179955" y="71120"/>
                </a:lnTo>
                <a:lnTo>
                  <a:pt x="10180472" y="73660"/>
                </a:lnTo>
                <a:lnTo>
                  <a:pt x="10181031" y="77470"/>
                </a:lnTo>
                <a:lnTo>
                  <a:pt x="10181361" y="82550"/>
                </a:lnTo>
                <a:lnTo>
                  <a:pt x="10181361" y="415289"/>
                </a:lnTo>
                <a:lnTo>
                  <a:pt x="10181031" y="420370"/>
                </a:lnTo>
                <a:lnTo>
                  <a:pt x="10179697" y="429260"/>
                </a:lnTo>
                <a:lnTo>
                  <a:pt x="10179371" y="430529"/>
                </a:lnTo>
                <a:close/>
              </a:path>
              <a:path w="10181590" h="499110">
                <a:moveTo>
                  <a:pt x="13423" y="76200"/>
                </a:moveTo>
                <a:lnTo>
                  <a:pt x="13474" y="74929"/>
                </a:lnTo>
                <a:lnTo>
                  <a:pt x="13601" y="74929"/>
                </a:lnTo>
                <a:lnTo>
                  <a:pt x="13423" y="76200"/>
                </a:lnTo>
                <a:close/>
              </a:path>
              <a:path w="10181590" h="499110">
                <a:moveTo>
                  <a:pt x="10167937" y="76200"/>
                </a:moveTo>
                <a:lnTo>
                  <a:pt x="10167759" y="74929"/>
                </a:lnTo>
                <a:lnTo>
                  <a:pt x="10167937" y="76200"/>
                </a:lnTo>
                <a:close/>
              </a:path>
              <a:path w="10181590" h="499110">
                <a:moveTo>
                  <a:pt x="15261" y="430529"/>
                </a:moveTo>
                <a:lnTo>
                  <a:pt x="14973" y="430529"/>
                </a:lnTo>
                <a:lnTo>
                  <a:pt x="14897" y="429260"/>
                </a:lnTo>
                <a:lnTo>
                  <a:pt x="15261" y="430529"/>
                </a:lnTo>
                <a:close/>
              </a:path>
              <a:path w="10181590" h="499110">
                <a:moveTo>
                  <a:pt x="10175125" y="444500"/>
                </a:moveTo>
                <a:lnTo>
                  <a:pt x="10161333" y="444500"/>
                </a:lnTo>
                <a:lnTo>
                  <a:pt x="10162959" y="440689"/>
                </a:lnTo>
                <a:lnTo>
                  <a:pt x="10164292" y="436879"/>
                </a:lnTo>
                <a:lnTo>
                  <a:pt x="10165461" y="433070"/>
                </a:lnTo>
                <a:lnTo>
                  <a:pt x="10166464" y="429260"/>
                </a:lnTo>
                <a:lnTo>
                  <a:pt x="10166388" y="430529"/>
                </a:lnTo>
                <a:lnTo>
                  <a:pt x="10179371" y="430529"/>
                </a:lnTo>
                <a:lnTo>
                  <a:pt x="10178719" y="433070"/>
                </a:lnTo>
                <a:lnTo>
                  <a:pt x="10177538" y="436879"/>
                </a:lnTo>
                <a:lnTo>
                  <a:pt x="10176167" y="441960"/>
                </a:lnTo>
                <a:lnTo>
                  <a:pt x="10175125" y="444500"/>
                </a:lnTo>
                <a:close/>
              </a:path>
              <a:path w="10181590" h="499110">
                <a:moveTo>
                  <a:pt x="20485" y="444500"/>
                </a:moveTo>
                <a:lnTo>
                  <a:pt x="20015" y="444500"/>
                </a:lnTo>
                <a:lnTo>
                  <a:pt x="19888" y="443229"/>
                </a:lnTo>
                <a:lnTo>
                  <a:pt x="20485" y="444500"/>
                </a:lnTo>
                <a:close/>
              </a:path>
              <a:path w="10181590" h="499110">
                <a:moveTo>
                  <a:pt x="10164910" y="462279"/>
                </a:moveTo>
                <a:lnTo>
                  <a:pt x="10149255" y="462279"/>
                </a:lnTo>
                <a:lnTo>
                  <a:pt x="10151795" y="458470"/>
                </a:lnTo>
                <a:lnTo>
                  <a:pt x="10151605" y="458470"/>
                </a:lnTo>
                <a:lnTo>
                  <a:pt x="10154018" y="455929"/>
                </a:lnTo>
                <a:lnTo>
                  <a:pt x="10153827" y="455929"/>
                </a:lnTo>
                <a:lnTo>
                  <a:pt x="10156101" y="453389"/>
                </a:lnTo>
                <a:lnTo>
                  <a:pt x="10155923" y="453389"/>
                </a:lnTo>
                <a:lnTo>
                  <a:pt x="10158031" y="449579"/>
                </a:lnTo>
                <a:lnTo>
                  <a:pt x="10157879" y="449579"/>
                </a:lnTo>
                <a:lnTo>
                  <a:pt x="10159834" y="447039"/>
                </a:lnTo>
                <a:lnTo>
                  <a:pt x="10159682" y="447039"/>
                </a:lnTo>
                <a:lnTo>
                  <a:pt x="10161473" y="443229"/>
                </a:lnTo>
                <a:lnTo>
                  <a:pt x="10161333" y="444500"/>
                </a:lnTo>
                <a:lnTo>
                  <a:pt x="10175125" y="444500"/>
                </a:lnTo>
                <a:lnTo>
                  <a:pt x="10174605" y="445770"/>
                </a:lnTo>
                <a:lnTo>
                  <a:pt x="10172852" y="449579"/>
                </a:lnTo>
                <a:lnTo>
                  <a:pt x="10170909" y="453389"/>
                </a:lnTo>
                <a:lnTo>
                  <a:pt x="10168813" y="457200"/>
                </a:lnTo>
                <a:lnTo>
                  <a:pt x="10166527" y="459739"/>
                </a:lnTo>
                <a:lnTo>
                  <a:pt x="10164910" y="462279"/>
                </a:lnTo>
                <a:close/>
              </a:path>
              <a:path w="10181590" h="499110">
                <a:moveTo>
                  <a:pt x="32799" y="462279"/>
                </a:moveTo>
                <a:lnTo>
                  <a:pt x="32105" y="462279"/>
                </a:lnTo>
                <a:lnTo>
                  <a:pt x="31902" y="461010"/>
                </a:lnTo>
                <a:lnTo>
                  <a:pt x="32799" y="462279"/>
                </a:lnTo>
                <a:close/>
              </a:path>
              <a:path w="10181590" h="499110">
                <a:moveTo>
                  <a:pt x="10163234" y="464820"/>
                </a:moveTo>
                <a:lnTo>
                  <a:pt x="10146766" y="464820"/>
                </a:lnTo>
                <a:lnTo>
                  <a:pt x="10149459" y="461010"/>
                </a:lnTo>
                <a:lnTo>
                  <a:pt x="10149255" y="462279"/>
                </a:lnTo>
                <a:lnTo>
                  <a:pt x="10164910" y="462279"/>
                </a:lnTo>
                <a:lnTo>
                  <a:pt x="10164102" y="463550"/>
                </a:lnTo>
                <a:lnTo>
                  <a:pt x="10163234" y="464820"/>
                </a:lnTo>
                <a:close/>
              </a:path>
              <a:path w="10181590" h="499110">
                <a:moveTo>
                  <a:pt x="35318" y="464820"/>
                </a:moveTo>
                <a:lnTo>
                  <a:pt x="34594" y="464820"/>
                </a:lnTo>
                <a:lnTo>
                  <a:pt x="34378" y="463550"/>
                </a:lnTo>
                <a:lnTo>
                  <a:pt x="35318" y="464820"/>
                </a:lnTo>
                <a:close/>
              </a:path>
              <a:path w="10181590" h="499110">
                <a:moveTo>
                  <a:pt x="10161498" y="467360"/>
                </a:moveTo>
                <a:lnTo>
                  <a:pt x="10144163" y="467360"/>
                </a:lnTo>
                <a:lnTo>
                  <a:pt x="10146982" y="463550"/>
                </a:lnTo>
                <a:lnTo>
                  <a:pt x="10146766" y="464820"/>
                </a:lnTo>
                <a:lnTo>
                  <a:pt x="10163234" y="464820"/>
                </a:lnTo>
                <a:lnTo>
                  <a:pt x="10161498" y="467360"/>
                </a:lnTo>
                <a:close/>
              </a:path>
              <a:path w="10181590" h="499110">
                <a:moveTo>
                  <a:pt x="38442" y="467360"/>
                </a:moveTo>
                <a:lnTo>
                  <a:pt x="37198" y="467360"/>
                </a:lnTo>
                <a:lnTo>
                  <a:pt x="36969" y="466089"/>
                </a:lnTo>
                <a:lnTo>
                  <a:pt x="38442" y="467360"/>
                </a:lnTo>
                <a:close/>
              </a:path>
              <a:path w="10181590" h="499110">
                <a:moveTo>
                  <a:pt x="10139362" y="486410"/>
                </a:moveTo>
                <a:lnTo>
                  <a:pt x="10097693" y="486410"/>
                </a:lnTo>
                <a:lnTo>
                  <a:pt x="10101821" y="485139"/>
                </a:lnTo>
                <a:lnTo>
                  <a:pt x="10108920" y="485139"/>
                </a:lnTo>
                <a:lnTo>
                  <a:pt x="10112844" y="483870"/>
                </a:lnTo>
                <a:lnTo>
                  <a:pt x="10112540" y="483870"/>
                </a:lnTo>
                <a:lnTo>
                  <a:pt x="10116388" y="482600"/>
                </a:lnTo>
                <a:lnTo>
                  <a:pt x="10116096" y="482600"/>
                </a:lnTo>
                <a:lnTo>
                  <a:pt x="10119855" y="481329"/>
                </a:lnTo>
                <a:lnTo>
                  <a:pt x="10119563" y="481329"/>
                </a:lnTo>
                <a:lnTo>
                  <a:pt x="10123246" y="480060"/>
                </a:lnTo>
                <a:lnTo>
                  <a:pt x="10122966" y="480060"/>
                </a:lnTo>
                <a:lnTo>
                  <a:pt x="10126560" y="478789"/>
                </a:lnTo>
                <a:lnTo>
                  <a:pt x="10126281" y="478789"/>
                </a:lnTo>
                <a:lnTo>
                  <a:pt x="10129774" y="477520"/>
                </a:lnTo>
                <a:lnTo>
                  <a:pt x="10129507" y="477520"/>
                </a:lnTo>
                <a:lnTo>
                  <a:pt x="10132898" y="474979"/>
                </a:lnTo>
                <a:lnTo>
                  <a:pt x="10132644" y="474979"/>
                </a:lnTo>
                <a:lnTo>
                  <a:pt x="10135933" y="473710"/>
                </a:lnTo>
                <a:lnTo>
                  <a:pt x="10135679" y="473710"/>
                </a:lnTo>
                <a:lnTo>
                  <a:pt x="10138854" y="471170"/>
                </a:lnTo>
                <a:lnTo>
                  <a:pt x="10138613" y="471170"/>
                </a:lnTo>
                <a:lnTo>
                  <a:pt x="10141686" y="468629"/>
                </a:lnTo>
                <a:lnTo>
                  <a:pt x="10141445" y="468629"/>
                </a:lnTo>
                <a:lnTo>
                  <a:pt x="10144391" y="466089"/>
                </a:lnTo>
                <a:lnTo>
                  <a:pt x="10144163" y="467360"/>
                </a:lnTo>
                <a:lnTo>
                  <a:pt x="10161498" y="467360"/>
                </a:lnTo>
                <a:lnTo>
                  <a:pt x="10158755" y="469900"/>
                </a:lnTo>
                <a:lnTo>
                  <a:pt x="10155859" y="473710"/>
                </a:lnTo>
                <a:lnTo>
                  <a:pt x="10152824" y="476250"/>
                </a:lnTo>
                <a:lnTo>
                  <a:pt x="10149649" y="478789"/>
                </a:lnTo>
                <a:lnTo>
                  <a:pt x="10146347" y="481329"/>
                </a:lnTo>
                <a:lnTo>
                  <a:pt x="10142918" y="483870"/>
                </a:lnTo>
                <a:lnTo>
                  <a:pt x="10139362" y="486410"/>
                </a:lnTo>
                <a:close/>
              </a:path>
              <a:path w="10181590" h="499110">
                <a:moveTo>
                  <a:pt x="10107320" y="497839"/>
                </a:moveTo>
                <a:lnTo>
                  <a:pt x="74041" y="497839"/>
                </a:lnTo>
                <a:lnTo>
                  <a:pt x="69735" y="496570"/>
                </a:lnTo>
                <a:lnTo>
                  <a:pt x="10111625" y="496570"/>
                </a:lnTo>
                <a:lnTo>
                  <a:pt x="10107320" y="497839"/>
                </a:lnTo>
                <a:close/>
              </a:path>
              <a:path w="10181590" h="499110">
                <a:moveTo>
                  <a:pt x="10098493" y="499110"/>
                </a:moveTo>
                <a:lnTo>
                  <a:pt x="82867" y="499110"/>
                </a:lnTo>
                <a:lnTo>
                  <a:pt x="78422" y="497839"/>
                </a:lnTo>
                <a:lnTo>
                  <a:pt x="10102938" y="497839"/>
                </a:lnTo>
                <a:lnTo>
                  <a:pt x="10098493" y="4991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58152" y="1356867"/>
            <a:ext cx="10497607" cy="535210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spcBef>
                <a:spcPts val="95"/>
              </a:spcBef>
            </a:pPr>
            <a:r>
              <a:rPr 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1.</a:t>
            </a:r>
            <a:r>
              <a:rPr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投资规模大</a:t>
            </a:r>
            <a:r>
              <a:rPr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，资产专用性</a:t>
            </a:r>
            <a:r>
              <a:rPr sz="1600" b="1" spc="-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高</a:t>
            </a:r>
            <a:endParaRPr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marL="421640" indent="-171450">
              <a:spcBef>
                <a:spcPts val="1185"/>
              </a:spcBef>
              <a:buFontTx/>
              <a:buChar char="•"/>
              <a:tabLst>
                <a:tab pos="422275" algn="l"/>
              </a:tabLst>
            </a:pPr>
            <a:r>
              <a:rPr sz="1600" spc="-1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与常温物流相比，冷链物流系统的建设投资要大很多。很多设备都是专用的，容易产生沉淀成本</a:t>
            </a:r>
            <a:endParaRPr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spcBef>
                <a:spcPts val="10"/>
              </a:spcBef>
              <a:buFont typeface="΢"/>
              <a:buChar char="•"/>
            </a:pPr>
            <a:endParaRPr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  <a:p>
            <a:pPr marL="12700"/>
            <a:r>
              <a:rPr lang="en-US" sz="1600" b="1" spc="-5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2.</a:t>
            </a:r>
            <a:r>
              <a:rPr sz="1600" b="1" spc="-5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对信息技术要求</a:t>
            </a:r>
            <a:r>
              <a:rPr sz="1600" b="1" spc="-1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高</a:t>
            </a:r>
            <a:endParaRPr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marL="421640" indent="-171450">
              <a:spcBef>
                <a:spcPts val="1180"/>
              </a:spcBef>
              <a:buFontTx/>
              <a:buChar char="•"/>
              <a:tabLst>
                <a:tab pos="422275" algn="l"/>
              </a:tabLst>
            </a:pPr>
            <a:r>
              <a:rPr sz="1600" spc="-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冷链物流具有精益性和敏捷性的双重特征，参与主体多，要求安全实时监控，因此需要高度信息技术支撑</a:t>
            </a:r>
            <a:endParaRPr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spcBef>
                <a:spcPts val="5"/>
              </a:spcBef>
              <a:buFont typeface="΢"/>
              <a:buChar char="•"/>
            </a:pPr>
            <a:endParaRPr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  <a:p>
            <a:pPr marL="12700">
              <a:spcBef>
                <a:spcPts val="5"/>
              </a:spcBef>
            </a:pPr>
            <a:r>
              <a:rPr lang="en-US" sz="1600" b="1" spc="-5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3.</a:t>
            </a:r>
            <a:r>
              <a:rPr sz="1600" b="1" spc="-5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需要高度组织协调</a:t>
            </a:r>
            <a:r>
              <a:rPr sz="1600" b="1" spc="-1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性</a:t>
            </a:r>
            <a:endParaRPr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marL="421640" indent="-171450">
              <a:spcBef>
                <a:spcPts val="1185"/>
              </a:spcBef>
              <a:buFontTx/>
              <a:buChar char="•"/>
              <a:tabLst>
                <a:tab pos="422275" algn="l"/>
              </a:tabLst>
            </a:pPr>
            <a:r>
              <a:rPr sz="1600" spc="-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冷链物流系统在运营中，对时间要求非常高。如果某环节脱节，将造成巨大损失</a:t>
            </a:r>
            <a:endParaRPr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spcBef>
                <a:spcPts val="10"/>
              </a:spcBef>
              <a:buFont typeface="΢"/>
              <a:buChar char="•"/>
            </a:pPr>
            <a:endParaRPr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  <a:p>
            <a:pPr marL="12700"/>
            <a:r>
              <a:rPr lang="en-US" sz="1600" b="1" spc="-5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4.</a:t>
            </a:r>
            <a:r>
              <a:rPr sz="1600" b="1" spc="-5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需要有效控制能</a:t>
            </a:r>
            <a:r>
              <a:rPr sz="1600" b="1" spc="-1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耗</a:t>
            </a:r>
            <a:endParaRPr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marL="421640" indent="-171450">
              <a:spcBef>
                <a:spcPts val="1185"/>
              </a:spcBef>
              <a:buFontTx/>
              <a:buChar char="•"/>
              <a:tabLst>
                <a:tab pos="422275" algn="l"/>
              </a:tabLst>
            </a:pPr>
            <a:r>
              <a:rPr sz="1600" spc="-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在保证产品品质的同时，需要降低能耗，控制冷链物流成本</a:t>
            </a:r>
            <a:endParaRPr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spcBef>
                <a:spcPts val="10"/>
              </a:spcBef>
              <a:buFont typeface="΢"/>
              <a:buChar char="•"/>
            </a:pPr>
            <a:endParaRPr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  <a:p>
            <a:pPr marL="12700"/>
            <a:r>
              <a:rPr lang="en-US" sz="1600" b="1" spc="-1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5.</a:t>
            </a:r>
            <a:r>
              <a:rPr sz="1600" b="1" spc="-1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具有链条宽而短的内在要求</a:t>
            </a:r>
            <a:endParaRPr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marL="421640" indent="-171450">
              <a:spcBef>
                <a:spcPts val="1180"/>
              </a:spcBef>
              <a:buFontTx/>
              <a:buChar char="•"/>
              <a:tabLst>
                <a:tab pos="422275" algn="l"/>
              </a:tabLst>
            </a:pPr>
            <a:r>
              <a:rPr sz="1600" spc="-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更宽广的物流空间，尽量少的交易次数，对冷链物流运营有利</a:t>
            </a:r>
            <a:endParaRPr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>
              <a:spcBef>
                <a:spcPts val="10"/>
              </a:spcBef>
              <a:buFont typeface="΢"/>
              <a:buChar char="•"/>
            </a:pPr>
            <a:endParaRPr sz="19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  <a:p>
            <a:pPr marL="12700"/>
            <a:r>
              <a:rPr lang="en-US"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6.</a:t>
            </a:r>
            <a:r>
              <a:rPr sz="1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必须严格遵循</a:t>
            </a:r>
            <a:r>
              <a:rPr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“</a:t>
            </a:r>
            <a:r>
              <a:rPr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3</a:t>
            </a:r>
            <a:r>
              <a:rPr sz="1600" spc="-1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T</a:t>
            </a:r>
            <a:r>
              <a:rPr sz="1600" spc="4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”</a:t>
            </a:r>
            <a:r>
              <a:rPr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原</a:t>
            </a:r>
            <a:r>
              <a:rPr sz="1600" b="1" spc="-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则</a:t>
            </a:r>
            <a:endParaRPr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  <a:p>
            <a:pPr marL="421640" indent="-171450">
              <a:spcBef>
                <a:spcPts val="1185"/>
              </a:spcBef>
              <a:buFontTx/>
              <a:buChar char="•"/>
              <a:tabLst>
                <a:tab pos="422275" algn="l"/>
              </a:tabLst>
            </a:pPr>
            <a:r>
              <a:rPr sz="1600" spc="-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冷链产品最终质量取决于冷链储藏与流通时间</a:t>
            </a:r>
            <a:r>
              <a:rPr sz="1600" spc="1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</a:t>
            </a:r>
            <a:r>
              <a:rPr sz="1600" spc="1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time</a:t>
            </a:r>
            <a:r>
              <a:rPr sz="1600" spc="1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sz="1600" spc="-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、温度</a:t>
            </a:r>
            <a:r>
              <a:rPr sz="1600" spc="1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</a:t>
            </a:r>
            <a:r>
              <a:rPr sz="1600" spc="1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temperature</a:t>
            </a:r>
            <a:r>
              <a:rPr sz="1600" spc="1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  <a:r>
              <a:rPr sz="1600" spc="-5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和产品的耐藏性</a:t>
            </a:r>
            <a:r>
              <a:rPr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（</a:t>
            </a:r>
            <a:r>
              <a:rPr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/>
              </a:rPr>
              <a:t>tolerance</a:t>
            </a:r>
            <a:r>
              <a:rPr sz="16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53353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1">
          <a:gsLst>
            <a:gs pos="0">
              <a:srgbClr val="F6831A"/>
            </a:gs>
            <a:gs pos="100000">
              <a:srgbClr val="F6831A">
                <a:gamma/>
                <a:shade val="66667"/>
                <a:invGamma/>
              </a:srgbClr>
            </a:gs>
          </a:gsLst>
          <a:lin ang="5400000" scaled="1"/>
        </a:gradFill>
        <a:ln w="19050" cmpd="sng">
          <a:solidFill>
            <a:srgbClr val="F6831A"/>
          </a:solidFill>
          <a:round/>
        </a:ln>
        <a:effectLst>
          <a:outerShdw dist="25400" dir="5400000" algn="ctr" rotWithShape="0">
            <a:srgbClr val="000000">
              <a:alpha val="50000"/>
            </a:srgbClr>
          </a:outerShdw>
        </a:effectLst>
      </a:spPr>
      <a:bodyPr wrap="none" anchor="ctr"/>
      <a:lstStyle>
        <a:defPPr marL="0" marR="0" indent="0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Arial" panose="020B0604020202020204" pitchFamily="34" charset="0"/>
            <a:ea typeface="微软雅黑" panose="020B0503020204020204" charset="-122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153">
  <a:themeElements>
    <a:clrScheme name="1_153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153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153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982</Words>
  <Application>Microsoft Office PowerPoint</Application>
  <PresentationFormat>自定义</PresentationFormat>
  <Paragraphs>238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44" baseType="lpstr">
      <vt:lpstr>΢</vt:lpstr>
      <vt:lpstr>Arial Unicode MS</vt:lpstr>
      <vt:lpstr>Meiryo UI</vt:lpstr>
      <vt:lpstr>创艺简行楷</vt:lpstr>
      <vt:lpstr>方正粗倩简体</vt:lpstr>
      <vt:lpstr>方正粗圆简体</vt:lpstr>
      <vt:lpstr>汉仪综艺体简</vt:lpstr>
      <vt:lpstr>黑体</vt:lpstr>
      <vt:lpstr>华文行楷</vt:lpstr>
      <vt:lpstr>华文楷体</vt:lpstr>
      <vt:lpstr>楷体_GB2312</vt:lpstr>
      <vt:lpstr>宋体</vt:lpstr>
      <vt:lpstr>微软雅黑</vt:lpstr>
      <vt:lpstr>Arial</vt:lpstr>
      <vt:lpstr>Arial Black</vt:lpstr>
      <vt:lpstr>Calibri</vt:lpstr>
      <vt:lpstr>Segoe UI</vt:lpstr>
      <vt:lpstr>Times New Roman</vt:lpstr>
      <vt:lpstr>Wingdings</vt:lpstr>
      <vt:lpstr>Office 主题</vt:lpstr>
      <vt:lpstr>1_153</vt:lpstr>
      <vt:lpstr>Office Theme</vt:lpstr>
      <vt:lpstr>PowerPoint 演示文稿</vt:lpstr>
      <vt:lpstr>绿色物流系统的要素构成</vt:lpstr>
      <vt:lpstr>PowerPoint 演示文稿</vt:lpstr>
      <vt:lpstr>任务二</vt:lpstr>
      <vt:lpstr>PowerPoint 演示文稿</vt:lpstr>
      <vt:lpstr>一、冷链物流的定义及适用范围（6.1-7）</vt:lpstr>
      <vt:lpstr>PowerPoint 演示文稿</vt:lpstr>
      <vt:lpstr>一、冷链物流的定义及适用范围</vt:lpstr>
      <vt:lpstr>二、 冷链物流的特点</vt:lpstr>
      <vt:lpstr>三、我国冷链物流发展现状、趋势</vt:lpstr>
      <vt:lpstr>三、我国冷链物流发展现状、趋势</vt:lpstr>
      <vt:lpstr>三、我国冷链物流发展现状、趋势</vt:lpstr>
      <vt:lpstr>案例：夏晖食品冷链运作</vt:lpstr>
      <vt:lpstr>夏晖食品集团—产品加工环节</vt:lpstr>
      <vt:lpstr>夏晖食品集团—产品运输装卸环节</vt:lpstr>
      <vt:lpstr>夏晖食品集团—产品储藏环节</vt:lpstr>
      <vt:lpstr>夏晖食品集团—信息化与标准化环节</vt:lpstr>
      <vt:lpstr>PowerPoint 演示文稿</vt:lpstr>
      <vt:lpstr>四、冷链物流运作流程</vt:lpstr>
      <vt:lpstr>PowerPoint 演示文稿</vt:lpstr>
      <vt:lpstr>技能训练: 冷链物流行业的进入策略分析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AutoBVT</cp:lastModifiedBy>
  <cp:revision>525</cp:revision>
  <dcterms:created xsi:type="dcterms:W3CDTF">2021-12-08T06:49:44Z</dcterms:created>
  <dcterms:modified xsi:type="dcterms:W3CDTF">2025-08-23T02:19:49Z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5ACC0D416931469F9BFD3EA98F8F845D</vt:lpwstr>
  </property>
  <property fmtid="{D5CDD505-2E9C-101B-9397-08002B2CF9AE}" pid="3" name="KSOProductBuildVer">
    <vt:lpwstr>2052-11.1.0.11115</vt:lpwstr>
  </property>
</Properties>
</file>